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23" autoAdjust="0"/>
    <p:restoredTop sz="94660"/>
  </p:normalViewPr>
  <p:slideViewPr>
    <p:cSldViewPr>
      <p:cViewPr varScale="1">
        <p:scale>
          <a:sx n="84" d="100"/>
          <a:sy n="84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5970FF-AF8B-4B41-9B2C-0A3D00B73FE9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A6B2B-259B-4D6F-B0BD-4E297CADDC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A6B2B-259B-4D6F-B0BD-4E297CADDC1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1AF46-6EDC-4B9C-B81F-DFA67C703332}" type="datetimeFigureOut">
              <a:rPr lang="en-US" smtClean="0"/>
              <a:t>5/21/2008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C548D-DA94-416E-8992-F730FB9D16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rectangles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21,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rectangle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 a parallelogram that has four right angles.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10000" y="3276600"/>
            <a:ext cx="47244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7"/>
          <p:cNvSpPr/>
          <p:nvPr/>
        </p:nvSpPr>
        <p:spPr>
          <a:xfrm>
            <a:off x="3806190" y="5331642"/>
            <a:ext cx="486645" cy="359826"/>
          </a:xfrm>
          <a:custGeom>
            <a:avLst/>
            <a:gdLst/>
            <a:ahLst/>
            <a:cxnLst/>
            <a:rect l="0" t="0" r="0" b="0"/>
            <a:pathLst>
              <a:path w="486645" h="359826">
                <a:moveTo>
                  <a:pt x="0" y="86177"/>
                </a:moveTo>
                <a:lnTo>
                  <a:pt x="0" y="80110"/>
                </a:lnTo>
                <a:lnTo>
                  <a:pt x="2539" y="78322"/>
                </a:lnTo>
                <a:lnTo>
                  <a:pt x="12135" y="76336"/>
                </a:lnTo>
                <a:lnTo>
                  <a:pt x="24867" y="75454"/>
                </a:lnTo>
                <a:lnTo>
                  <a:pt x="42928" y="74957"/>
                </a:lnTo>
                <a:lnTo>
                  <a:pt x="47668" y="74887"/>
                </a:lnTo>
                <a:lnTo>
                  <a:pt x="52099" y="73571"/>
                </a:lnTo>
                <a:lnTo>
                  <a:pt x="65672" y="66920"/>
                </a:lnTo>
                <a:lnTo>
                  <a:pt x="78294" y="64918"/>
                </a:lnTo>
                <a:lnTo>
                  <a:pt x="86485" y="63115"/>
                </a:lnTo>
                <a:lnTo>
                  <a:pt x="95757" y="60642"/>
                </a:lnTo>
                <a:lnTo>
                  <a:pt x="105748" y="57724"/>
                </a:lnTo>
                <a:lnTo>
                  <a:pt x="120236" y="51095"/>
                </a:lnTo>
                <a:lnTo>
                  <a:pt x="125877" y="47549"/>
                </a:lnTo>
                <a:lnTo>
                  <a:pt x="134718" y="43915"/>
                </a:lnTo>
                <a:lnTo>
                  <a:pt x="145692" y="40223"/>
                </a:lnTo>
                <a:lnTo>
                  <a:pt x="158088" y="36491"/>
                </a:lnTo>
                <a:lnTo>
                  <a:pt x="168892" y="34003"/>
                </a:lnTo>
                <a:lnTo>
                  <a:pt x="178634" y="32344"/>
                </a:lnTo>
                <a:lnTo>
                  <a:pt x="187670" y="31239"/>
                </a:lnTo>
                <a:lnTo>
                  <a:pt x="196233" y="29232"/>
                </a:lnTo>
                <a:lnTo>
                  <a:pt x="204482" y="26624"/>
                </a:lnTo>
                <a:lnTo>
                  <a:pt x="212521" y="23615"/>
                </a:lnTo>
                <a:lnTo>
                  <a:pt x="220420" y="20339"/>
                </a:lnTo>
                <a:lnTo>
                  <a:pt x="228227" y="16885"/>
                </a:lnTo>
                <a:lnTo>
                  <a:pt x="235971" y="13313"/>
                </a:lnTo>
                <a:lnTo>
                  <a:pt x="243674" y="10931"/>
                </a:lnTo>
                <a:lnTo>
                  <a:pt x="251349" y="9344"/>
                </a:lnTo>
                <a:lnTo>
                  <a:pt x="318324" y="727"/>
                </a:lnTo>
                <a:lnTo>
                  <a:pt x="336676" y="0"/>
                </a:lnTo>
                <a:lnTo>
                  <a:pt x="351451" y="786"/>
                </a:lnTo>
                <a:lnTo>
                  <a:pt x="363840" y="2580"/>
                </a:lnTo>
                <a:lnTo>
                  <a:pt x="374640" y="5046"/>
                </a:lnTo>
                <a:lnTo>
                  <a:pt x="384380" y="7959"/>
                </a:lnTo>
                <a:lnTo>
                  <a:pt x="393413" y="11172"/>
                </a:lnTo>
                <a:lnTo>
                  <a:pt x="406837" y="14742"/>
                </a:lnTo>
                <a:lnTo>
                  <a:pt x="412194" y="15694"/>
                </a:lnTo>
                <a:lnTo>
                  <a:pt x="421534" y="20138"/>
                </a:lnTo>
                <a:lnTo>
                  <a:pt x="433932" y="29780"/>
                </a:lnTo>
                <a:lnTo>
                  <a:pt x="437878" y="33339"/>
                </a:lnTo>
                <a:lnTo>
                  <a:pt x="441779" y="39522"/>
                </a:lnTo>
                <a:lnTo>
                  <a:pt x="445649" y="47454"/>
                </a:lnTo>
                <a:lnTo>
                  <a:pt x="449499" y="56551"/>
                </a:lnTo>
                <a:lnTo>
                  <a:pt x="452065" y="63887"/>
                </a:lnTo>
                <a:lnTo>
                  <a:pt x="453777" y="70047"/>
                </a:lnTo>
                <a:lnTo>
                  <a:pt x="454918" y="75424"/>
                </a:lnTo>
                <a:lnTo>
                  <a:pt x="462591" y="107262"/>
                </a:lnTo>
                <a:lnTo>
                  <a:pt x="464604" y="118014"/>
                </a:lnTo>
                <a:lnTo>
                  <a:pt x="465946" y="127722"/>
                </a:lnTo>
                <a:lnTo>
                  <a:pt x="466841" y="136733"/>
                </a:lnTo>
                <a:lnTo>
                  <a:pt x="467437" y="144011"/>
                </a:lnTo>
                <a:lnTo>
                  <a:pt x="467835" y="150133"/>
                </a:lnTo>
                <a:lnTo>
                  <a:pt x="468100" y="155485"/>
                </a:lnTo>
                <a:lnTo>
                  <a:pt x="468394" y="171591"/>
                </a:lnTo>
                <a:lnTo>
                  <a:pt x="468583" y="206907"/>
                </a:lnTo>
                <a:lnTo>
                  <a:pt x="469869" y="216194"/>
                </a:lnTo>
                <a:lnTo>
                  <a:pt x="471996" y="226195"/>
                </a:lnTo>
                <a:lnTo>
                  <a:pt x="474683" y="236672"/>
                </a:lnTo>
                <a:lnTo>
                  <a:pt x="476476" y="244927"/>
                </a:lnTo>
                <a:lnTo>
                  <a:pt x="477670" y="251701"/>
                </a:lnTo>
                <a:lnTo>
                  <a:pt x="478998" y="262613"/>
                </a:lnTo>
                <a:lnTo>
                  <a:pt x="479587" y="271696"/>
                </a:lnTo>
                <a:lnTo>
                  <a:pt x="479850" y="279967"/>
                </a:lnTo>
                <a:lnTo>
                  <a:pt x="479997" y="295150"/>
                </a:lnTo>
                <a:lnTo>
                  <a:pt x="480058" y="341305"/>
                </a:lnTo>
                <a:lnTo>
                  <a:pt x="481329" y="345163"/>
                </a:lnTo>
                <a:lnTo>
                  <a:pt x="486127" y="352835"/>
                </a:lnTo>
                <a:lnTo>
                  <a:pt x="486644" y="355389"/>
                </a:lnTo>
                <a:lnTo>
                  <a:pt x="485719" y="357092"/>
                </a:lnTo>
                <a:lnTo>
                  <a:pt x="481178" y="359825"/>
                </a:lnTo>
                <a:lnTo>
                  <a:pt x="477170" y="356812"/>
                </a:lnTo>
                <a:lnTo>
                  <a:pt x="468630" y="349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8"/>
          <p:cNvSpPr/>
          <p:nvPr/>
        </p:nvSpPr>
        <p:spPr>
          <a:xfrm>
            <a:off x="3796389" y="3257550"/>
            <a:ext cx="512691" cy="457015"/>
          </a:xfrm>
          <a:custGeom>
            <a:avLst/>
            <a:gdLst/>
            <a:ahLst/>
            <a:cxnLst/>
            <a:rect l="0" t="0" r="0" b="0"/>
            <a:pathLst>
              <a:path w="512691" h="457015">
                <a:moveTo>
                  <a:pt x="21231" y="400050"/>
                </a:moveTo>
                <a:lnTo>
                  <a:pt x="11389" y="409890"/>
                </a:lnTo>
                <a:lnTo>
                  <a:pt x="10506" y="414160"/>
                </a:lnTo>
                <a:lnTo>
                  <a:pt x="10271" y="417076"/>
                </a:lnTo>
                <a:lnTo>
                  <a:pt x="8845" y="420291"/>
                </a:lnTo>
                <a:lnTo>
                  <a:pt x="0" y="432239"/>
                </a:lnTo>
                <a:lnTo>
                  <a:pt x="727" y="434209"/>
                </a:lnTo>
                <a:lnTo>
                  <a:pt x="6548" y="443050"/>
                </a:lnTo>
                <a:lnTo>
                  <a:pt x="8355" y="450064"/>
                </a:lnTo>
                <a:lnTo>
                  <a:pt x="11377" y="452442"/>
                </a:lnTo>
                <a:lnTo>
                  <a:pt x="15931" y="454028"/>
                </a:lnTo>
                <a:lnTo>
                  <a:pt x="30305" y="455790"/>
                </a:lnTo>
                <a:lnTo>
                  <a:pt x="41250" y="456260"/>
                </a:lnTo>
                <a:lnTo>
                  <a:pt x="74153" y="456921"/>
                </a:lnTo>
                <a:lnTo>
                  <a:pt x="83181" y="457014"/>
                </a:lnTo>
                <a:lnTo>
                  <a:pt x="93011" y="455805"/>
                </a:lnTo>
                <a:lnTo>
                  <a:pt x="103374" y="453730"/>
                </a:lnTo>
                <a:lnTo>
                  <a:pt x="114093" y="451077"/>
                </a:lnTo>
                <a:lnTo>
                  <a:pt x="123779" y="449307"/>
                </a:lnTo>
                <a:lnTo>
                  <a:pt x="132776" y="448128"/>
                </a:lnTo>
                <a:lnTo>
                  <a:pt x="141314" y="447342"/>
                </a:lnTo>
                <a:lnTo>
                  <a:pt x="149546" y="446818"/>
                </a:lnTo>
                <a:lnTo>
                  <a:pt x="165467" y="446235"/>
                </a:lnTo>
                <a:lnTo>
                  <a:pt x="188709" y="445908"/>
                </a:lnTo>
                <a:lnTo>
                  <a:pt x="481120" y="445770"/>
                </a:lnTo>
                <a:lnTo>
                  <a:pt x="492749" y="442383"/>
                </a:lnTo>
                <a:lnTo>
                  <a:pt x="508775" y="435928"/>
                </a:lnTo>
                <a:lnTo>
                  <a:pt x="510090" y="432859"/>
                </a:lnTo>
                <a:lnTo>
                  <a:pt x="511552" y="422674"/>
                </a:lnTo>
                <a:lnTo>
                  <a:pt x="512201" y="409681"/>
                </a:lnTo>
                <a:lnTo>
                  <a:pt x="512618" y="386712"/>
                </a:lnTo>
                <a:lnTo>
                  <a:pt x="512690" y="367875"/>
                </a:lnTo>
                <a:lnTo>
                  <a:pt x="511430" y="360820"/>
                </a:lnTo>
                <a:lnTo>
                  <a:pt x="509320" y="353577"/>
                </a:lnTo>
                <a:lnTo>
                  <a:pt x="504859" y="340025"/>
                </a:lnTo>
                <a:lnTo>
                  <a:pt x="502877" y="329769"/>
                </a:lnTo>
                <a:lnTo>
                  <a:pt x="495693" y="286515"/>
                </a:lnTo>
                <a:lnTo>
                  <a:pt x="493749" y="272290"/>
                </a:lnTo>
                <a:lnTo>
                  <a:pt x="492453" y="260267"/>
                </a:lnTo>
                <a:lnTo>
                  <a:pt x="491589" y="249711"/>
                </a:lnTo>
                <a:lnTo>
                  <a:pt x="491013" y="240134"/>
                </a:lnTo>
                <a:lnTo>
                  <a:pt x="490372" y="222719"/>
                </a:lnTo>
                <a:lnTo>
                  <a:pt x="489962" y="192113"/>
                </a:lnTo>
                <a:lnTo>
                  <a:pt x="489861" y="102395"/>
                </a:lnTo>
                <a:lnTo>
                  <a:pt x="486474" y="89535"/>
                </a:lnTo>
                <a:lnTo>
                  <a:pt x="482006" y="76623"/>
                </a:lnTo>
                <a:lnTo>
                  <a:pt x="480019" y="66651"/>
                </a:lnTo>
                <a:lnTo>
                  <a:pt x="479490" y="59674"/>
                </a:lnTo>
                <a:lnTo>
                  <a:pt x="479137" y="51213"/>
                </a:lnTo>
                <a:lnTo>
                  <a:pt x="478472" y="14678"/>
                </a:lnTo>
                <a:lnTo>
                  <a:pt x="478443" y="6324"/>
                </a:lnTo>
                <a:lnTo>
                  <a:pt x="477169" y="4216"/>
                </a:lnTo>
                <a:lnTo>
                  <a:pt x="475049" y="2811"/>
                </a:lnTo>
                <a:lnTo>
                  <a:pt x="4670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9"/>
          <p:cNvSpPr/>
          <p:nvPr/>
        </p:nvSpPr>
        <p:spPr>
          <a:xfrm>
            <a:off x="8081009" y="3268979"/>
            <a:ext cx="426568" cy="480003"/>
          </a:xfrm>
          <a:custGeom>
            <a:avLst/>
            <a:gdLst/>
            <a:ahLst/>
            <a:cxnLst/>
            <a:rect l="0" t="0" r="0" b="0"/>
            <a:pathLst>
              <a:path w="426568" h="480003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9125" y="20767"/>
                </a:lnTo>
                <a:lnTo>
                  <a:pt x="15909" y="32937"/>
                </a:lnTo>
                <a:lnTo>
                  <a:pt x="19496" y="42278"/>
                </a:lnTo>
                <a:lnTo>
                  <a:pt x="23158" y="53586"/>
                </a:lnTo>
                <a:lnTo>
                  <a:pt x="26869" y="66204"/>
                </a:lnTo>
                <a:lnTo>
                  <a:pt x="29343" y="78426"/>
                </a:lnTo>
                <a:lnTo>
                  <a:pt x="30992" y="90384"/>
                </a:lnTo>
                <a:lnTo>
                  <a:pt x="32091" y="102166"/>
                </a:lnTo>
                <a:lnTo>
                  <a:pt x="32825" y="112561"/>
                </a:lnTo>
                <a:lnTo>
                  <a:pt x="33313" y="122031"/>
                </a:lnTo>
                <a:lnTo>
                  <a:pt x="33639" y="130884"/>
                </a:lnTo>
                <a:lnTo>
                  <a:pt x="35126" y="146946"/>
                </a:lnTo>
                <a:lnTo>
                  <a:pt x="40165" y="191886"/>
                </a:lnTo>
                <a:lnTo>
                  <a:pt x="43287" y="210474"/>
                </a:lnTo>
                <a:lnTo>
                  <a:pt x="46638" y="225406"/>
                </a:lnTo>
                <a:lnTo>
                  <a:pt x="50142" y="237901"/>
                </a:lnTo>
                <a:lnTo>
                  <a:pt x="52479" y="251311"/>
                </a:lnTo>
                <a:lnTo>
                  <a:pt x="54036" y="265331"/>
                </a:lnTo>
                <a:lnTo>
                  <a:pt x="55074" y="279757"/>
                </a:lnTo>
                <a:lnTo>
                  <a:pt x="57036" y="290645"/>
                </a:lnTo>
                <a:lnTo>
                  <a:pt x="59615" y="299174"/>
                </a:lnTo>
                <a:lnTo>
                  <a:pt x="62603" y="306129"/>
                </a:lnTo>
                <a:lnTo>
                  <a:pt x="65865" y="318386"/>
                </a:lnTo>
                <a:lnTo>
                  <a:pt x="69311" y="334178"/>
                </a:lnTo>
                <a:lnTo>
                  <a:pt x="72877" y="352325"/>
                </a:lnTo>
                <a:lnTo>
                  <a:pt x="75255" y="365694"/>
                </a:lnTo>
                <a:lnTo>
                  <a:pt x="76841" y="375876"/>
                </a:lnTo>
                <a:lnTo>
                  <a:pt x="78602" y="390576"/>
                </a:lnTo>
                <a:lnTo>
                  <a:pt x="79384" y="401343"/>
                </a:lnTo>
                <a:lnTo>
                  <a:pt x="79732" y="420522"/>
                </a:lnTo>
                <a:lnTo>
                  <a:pt x="79825" y="432748"/>
                </a:lnTo>
                <a:lnTo>
                  <a:pt x="81157" y="440898"/>
                </a:lnTo>
                <a:lnTo>
                  <a:pt x="83315" y="446333"/>
                </a:lnTo>
                <a:lnTo>
                  <a:pt x="86023" y="449955"/>
                </a:lnTo>
                <a:lnTo>
                  <a:pt x="95806" y="457367"/>
                </a:lnTo>
                <a:lnTo>
                  <a:pt x="101971" y="461122"/>
                </a:lnTo>
                <a:lnTo>
                  <a:pt x="109891" y="464895"/>
                </a:lnTo>
                <a:lnTo>
                  <a:pt x="118981" y="468680"/>
                </a:lnTo>
                <a:lnTo>
                  <a:pt x="128850" y="472473"/>
                </a:lnTo>
                <a:lnTo>
                  <a:pt x="136701" y="475002"/>
                </a:lnTo>
                <a:lnTo>
                  <a:pt x="148809" y="477813"/>
                </a:lnTo>
                <a:lnTo>
                  <a:pt x="161811" y="479061"/>
                </a:lnTo>
                <a:lnTo>
                  <a:pt x="168834" y="479394"/>
                </a:lnTo>
                <a:lnTo>
                  <a:pt x="282354" y="480002"/>
                </a:lnTo>
                <a:lnTo>
                  <a:pt x="296186" y="478751"/>
                </a:lnTo>
                <a:lnTo>
                  <a:pt x="310488" y="476648"/>
                </a:lnTo>
                <a:lnTo>
                  <a:pt x="325101" y="473975"/>
                </a:lnTo>
                <a:lnTo>
                  <a:pt x="337385" y="472194"/>
                </a:lnTo>
                <a:lnTo>
                  <a:pt x="348113" y="471006"/>
                </a:lnTo>
                <a:lnTo>
                  <a:pt x="357806" y="470214"/>
                </a:lnTo>
                <a:lnTo>
                  <a:pt x="366807" y="469686"/>
                </a:lnTo>
                <a:lnTo>
                  <a:pt x="383582" y="469100"/>
                </a:lnTo>
                <a:lnTo>
                  <a:pt x="405922" y="468723"/>
                </a:lnTo>
                <a:lnTo>
                  <a:pt x="426490" y="468643"/>
                </a:lnTo>
                <a:lnTo>
                  <a:pt x="426567" y="468638"/>
                </a:lnTo>
                <a:lnTo>
                  <a:pt x="411481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0"/>
          <p:cNvSpPr/>
          <p:nvPr/>
        </p:nvSpPr>
        <p:spPr>
          <a:xfrm>
            <a:off x="8092440" y="5315140"/>
            <a:ext cx="457201" cy="377000"/>
          </a:xfrm>
          <a:custGeom>
            <a:avLst/>
            <a:gdLst/>
            <a:ahLst/>
            <a:cxnLst/>
            <a:rect l="0" t="0" r="0" b="0"/>
            <a:pathLst>
              <a:path w="457201" h="377000">
                <a:moveTo>
                  <a:pt x="0" y="376999"/>
                </a:moveTo>
                <a:lnTo>
                  <a:pt x="0" y="364864"/>
                </a:lnTo>
                <a:lnTo>
                  <a:pt x="1270" y="358749"/>
                </a:lnTo>
                <a:lnTo>
                  <a:pt x="3386" y="352133"/>
                </a:lnTo>
                <a:lnTo>
                  <a:pt x="6068" y="345182"/>
                </a:lnTo>
                <a:lnTo>
                  <a:pt x="7855" y="336738"/>
                </a:lnTo>
                <a:lnTo>
                  <a:pt x="9046" y="327298"/>
                </a:lnTo>
                <a:lnTo>
                  <a:pt x="9841" y="317195"/>
                </a:lnTo>
                <a:lnTo>
                  <a:pt x="11640" y="305380"/>
                </a:lnTo>
                <a:lnTo>
                  <a:pt x="14110" y="292423"/>
                </a:lnTo>
                <a:lnTo>
                  <a:pt x="17027" y="278706"/>
                </a:lnTo>
                <a:lnTo>
                  <a:pt x="18971" y="267020"/>
                </a:lnTo>
                <a:lnTo>
                  <a:pt x="20267" y="256690"/>
                </a:lnTo>
                <a:lnTo>
                  <a:pt x="21132" y="247263"/>
                </a:lnTo>
                <a:lnTo>
                  <a:pt x="22977" y="237169"/>
                </a:lnTo>
                <a:lnTo>
                  <a:pt x="25478" y="226629"/>
                </a:lnTo>
                <a:lnTo>
                  <a:pt x="28415" y="215792"/>
                </a:lnTo>
                <a:lnTo>
                  <a:pt x="31643" y="206028"/>
                </a:lnTo>
                <a:lnTo>
                  <a:pt x="35065" y="196978"/>
                </a:lnTo>
                <a:lnTo>
                  <a:pt x="38617" y="188406"/>
                </a:lnTo>
                <a:lnTo>
                  <a:pt x="40985" y="180150"/>
                </a:lnTo>
                <a:lnTo>
                  <a:pt x="42563" y="172107"/>
                </a:lnTo>
                <a:lnTo>
                  <a:pt x="43615" y="164204"/>
                </a:lnTo>
                <a:lnTo>
                  <a:pt x="44316" y="156396"/>
                </a:lnTo>
                <a:lnTo>
                  <a:pt x="44784" y="148650"/>
                </a:lnTo>
                <a:lnTo>
                  <a:pt x="45095" y="140947"/>
                </a:lnTo>
                <a:lnTo>
                  <a:pt x="46574" y="133271"/>
                </a:lnTo>
                <a:lnTo>
                  <a:pt x="48829" y="125614"/>
                </a:lnTo>
                <a:lnTo>
                  <a:pt x="51603" y="117969"/>
                </a:lnTo>
                <a:lnTo>
                  <a:pt x="54722" y="107792"/>
                </a:lnTo>
                <a:lnTo>
                  <a:pt x="61573" y="82939"/>
                </a:lnTo>
                <a:lnTo>
                  <a:pt x="63909" y="73009"/>
                </a:lnTo>
                <a:lnTo>
                  <a:pt x="65466" y="65119"/>
                </a:lnTo>
                <a:lnTo>
                  <a:pt x="66504" y="58589"/>
                </a:lnTo>
                <a:lnTo>
                  <a:pt x="68466" y="51696"/>
                </a:lnTo>
                <a:lnTo>
                  <a:pt x="71043" y="44560"/>
                </a:lnTo>
                <a:lnTo>
                  <a:pt x="78238" y="26993"/>
                </a:lnTo>
                <a:lnTo>
                  <a:pt x="85553" y="17883"/>
                </a:lnTo>
                <a:lnTo>
                  <a:pt x="95763" y="7140"/>
                </a:lnTo>
                <a:lnTo>
                  <a:pt x="99401" y="4697"/>
                </a:lnTo>
                <a:lnTo>
                  <a:pt x="106831" y="1981"/>
                </a:lnTo>
                <a:lnTo>
                  <a:pt x="118154" y="453"/>
                </a:lnTo>
                <a:lnTo>
                  <a:pt x="124490" y="239"/>
                </a:lnTo>
                <a:lnTo>
                  <a:pt x="141689" y="0"/>
                </a:lnTo>
                <a:lnTo>
                  <a:pt x="156689" y="1206"/>
                </a:lnTo>
                <a:lnTo>
                  <a:pt x="215194" y="7702"/>
                </a:lnTo>
                <a:lnTo>
                  <a:pt x="231093" y="8881"/>
                </a:lnTo>
                <a:lnTo>
                  <a:pt x="245502" y="9667"/>
                </a:lnTo>
                <a:lnTo>
                  <a:pt x="278445" y="10541"/>
                </a:lnTo>
                <a:lnTo>
                  <a:pt x="457200" y="112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1"/>
          <p:cNvSpPr/>
          <p:nvPr/>
        </p:nvSpPr>
        <p:spPr>
          <a:xfrm>
            <a:off x="5566409" y="5269229"/>
            <a:ext cx="307511" cy="376750"/>
          </a:xfrm>
          <a:custGeom>
            <a:avLst/>
            <a:gdLst/>
            <a:ahLst/>
            <a:cxnLst/>
            <a:rect l="0" t="0" r="0" b="0"/>
            <a:pathLst>
              <a:path w="307511" h="376750">
                <a:moveTo>
                  <a:pt x="0" y="0"/>
                </a:moveTo>
                <a:lnTo>
                  <a:pt x="6068" y="18204"/>
                </a:lnTo>
                <a:lnTo>
                  <a:pt x="7855" y="24836"/>
                </a:lnTo>
                <a:lnTo>
                  <a:pt x="9842" y="35592"/>
                </a:lnTo>
                <a:lnTo>
                  <a:pt x="10371" y="42778"/>
                </a:lnTo>
                <a:lnTo>
                  <a:pt x="10724" y="51379"/>
                </a:lnTo>
                <a:lnTo>
                  <a:pt x="10960" y="60923"/>
                </a:lnTo>
                <a:lnTo>
                  <a:pt x="12386" y="74906"/>
                </a:lnTo>
                <a:lnTo>
                  <a:pt x="19193" y="125911"/>
                </a:lnTo>
                <a:lnTo>
                  <a:pt x="20415" y="138551"/>
                </a:lnTo>
                <a:lnTo>
                  <a:pt x="21230" y="149517"/>
                </a:lnTo>
                <a:lnTo>
                  <a:pt x="23044" y="163178"/>
                </a:lnTo>
                <a:lnTo>
                  <a:pt x="25523" y="178636"/>
                </a:lnTo>
                <a:lnTo>
                  <a:pt x="28446" y="195290"/>
                </a:lnTo>
                <a:lnTo>
                  <a:pt x="30394" y="207664"/>
                </a:lnTo>
                <a:lnTo>
                  <a:pt x="31693" y="217183"/>
                </a:lnTo>
                <a:lnTo>
                  <a:pt x="32558" y="224799"/>
                </a:lnTo>
                <a:lnTo>
                  <a:pt x="34406" y="232416"/>
                </a:lnTo>
                <a:lnTo>
                  <a:pt x="36908" y="240034"/>
                </a:lnTo>
                <a:lnTo>
                  <a:pt x="39845" y="247653"/>
                </a:lnTo>
                <a:lnTo>
                  <a:pt x="41804" y="255272"/>
                </a:lnTo>
                <a:lnTo>
                  <a:pt x="43109" y="262891"/>
                </a:lnTo>
                <a:lnTo>
                  <a:pt x="43979" y="270511"/>
                </a:lnTo>
                <a:lnTo>
                  <a:pt x="45830" y="280671"/>
                </a:lnTo>
                <a:lnTo>
                  <a:pt x="48333" y="292524"/>
                </a:lnTo>
                <a:lnTo>
                  <a:pt x="57925" y="333477"/>
                </a:lnTo>
                <a:lnTo>
                  <a:pt x="61477" y="348049"/>
                </a:lnTo>
                <a:lnTo>
                  <a:pt x="63845" y="359032"/>
                </a:lnTo>
                <a:lnTo>
                  <a:pt x="65423" y="367625"/>
                </a:lnTo>
                <a:lnTo>
                  <a:pt x="66476" y="374623"/>
                </a:lnTo>
                <a:lnTo>
                  <a:pt x="67178" y="376749"/>
                </a:lnTo>
                <a:lnTo>
                  <a:pt x="67645" y="375626"/>
                </a:lnTo>
                <a:lnTo>
                  <a:pt x="68165" y="365065"/>
                </a:lnTo>
                <a:lnTo>
                  <a:pt x="68396" y="343438"/>
                </a:lnTo>
                <a:lnTo>
                  <a:pt x="69727" y="331829"/>
                </a:lnTo>
                <a:lnTo>
                  <a:pt x="71885" y="320280"/>
                </a:lnTo>
                <a:lnTo>
                  <a:pt x="74594" y="308770"/>
                </a:lnTo>
                <a:lnTo>
                  <a:pt x="78939" y="296017"/>
                </a:lnTo>
                <a:lnTo>
                  <a:pt x="84376" y="282435"/>
                </a:lnTo>
                <a:lnTo>
                  <a:pt x="90541" y="268300"/>
                </a:lnTo>
                <a:lnTo>
                  <a:pt x="97191" y="255067"/>
                </a:lnTo>
                <a:lnTo>
                  <a:pt x="104164" y="242435"/>
                </a:lnTo>
                <a:lnTo>
                  <a:pt x="111353" y="230203"/>
                </a:lnTo>
                <a:lnTo>
                  <a:pt x="118685" y="220779"/>
                </a:lnTo>
                <a:lnTo>
                  <a:pt x="126114" y="213226"/>
                </a:lnTo>
                <a:lnTo>
                  <a:pt x="133606" y="206921"/>
                </a:lnTo>
                <a:lnTo>
                  <a:pt x="141141" y="200177"/>
                </a:lnTo>
                <a:lnTo>
                  <a:pt x="156286" y="185911"/>
                </a:lnTo>
                <a:lnTo>
                  <a:pt x="162611" y="181091"/>
                </a:lnTo>
                <a:lnTo>
                  <a:pt x="168098" y="177877"/>
                </a:lnTo>
                <a:lnTo>
                  <a:pt x="177580" y="173037"/>
                </a:lnTo>
                <a:lnTo>
                  <a:pt x="186028" y="166652"/>
                </a:lnTo>
                <a:lnTo>
                  <a:pt x="194016" y="162968"/>
                </a:lnTo>
                <a:lnTo>
                  <a:pt x="197924" y="161985"/>
                </a:lnTo>
                <a:lnTo>
                  <a:pt x="201800" y="162600"/>
                </a:lnTo>
                <a:lnTo>
                  <a:pt x="209492" y="166670"/>
                </a:lnTo>
                <a:lnTo>
                  <a:pt x="215862" y="168264"/>
                </a:lnTo>
                <a:lnTo>
                  <a:pt x="223918" y="169326"/>
                </a:lnTo>
                <a:lnTo>
                  <a:pt x="233099" y="170034"/>
                </a:lnTo>
                <a:lnTo>
                  <a:pt x="240490" y="171776"/>
                </a:lnTo>
                <a:lnTo>
                  <a:pt x="246686" y="174208"/>
                </a:lnTo>
                <a:lnTo>
                  <a:pt x="252088" y="177099"/>
                </a:lnTo>
                <a:lnTo>
                  <a:pt x="261476" y="183697"/>
                </a:lnTo>
                <a:lnTo>
                  <a:pt x="265757" y="187235"/>
                </a:lnTo>
                <a:lnTo>
                  <a:pt x="268612" y="190863"/>
                </a:lnTo>
                <a:lnTo>
                  <a:pt x="270515" y="194553"/>
                </a:lnTo>
                <a:lnTo>
                  <a:pt x="271783" y="198282"/>
                </a:lnTo>
                <a:lnTo>
                  <a:pt x="276580" y="205812"/>
                </a:lnTo>
                <a:lnTo>
                  <a:pt x="284215" y="217202"/>
                </a:lnTo>
                <a:lnTo>
                  <a:pt x="289807" y="227352"/>
                </a:lnTo>
                <a:lnTo>
                  <a:pt x="296075" y="239198"/>
                </a:lnTo>
                <a:lnTo>
                  <a:pt x="300254" y="249635"/>
                </a:lnTo>
                <a:lnTo>
                  <a:pt x="303039" y="259133"/>
                </a:lnTo>
                <a:lnTo>
                  <a:pt x="304896" y="268006"/>
                </a:lnTo>
                <a:lnTo>
                  <a:pt x="306134" y="276461"/>
                </a:lnTo>
                <a:lnTo>
                  <a:pt x="306960" y="284637"/>
                </a:lnTo>
                <a:lnTo>
                  <a:pt x="307510" y="292628"/>
                </a:lnTo>
                <a:lnTo>
                  <a:pt x="306607" y="300496"/>
                </a:lnTo>
                <a:lnTo>
                  <a:pt x="304735" y="308281"/>
                </a:lnTo>
                <a:lnTo>
                  <a:pt x="302217" y="316011"/>
                </a:lnTo>
                <a:lnTo>
                  <a:pt x="299268" y="321164"/>
                </a:lnTo>
                <a:lnTo>
                  <a:pt x="296032" y="324599"/>
                </a:lnTo>
                <a:lnTo>
                  <a:pt x="287780" y="329687"/>
                </a:lnTo>
                <a:lnTo>
                  <a:pt x="275646" y="336181"/>
                </a:lnTo>
                <a:lnTo>
                  <a:pt x="271394" y="339691"/>
                </a:lnTo>
                <a:lnTo>
                  <a:pt x="268560" y="343300"/>
                </a:lnTo>
                <a:lnTo>
                  <a:pt x="266670" y="346977"/>
                </a:lnTo>
                <a:lnTo>
                  <a:pt x="264140" y="349428"/>
                </a:lnTo>
                <a:lnTo>
                  <a:pt x="261184" y="351062"/>
                </a:lnTo>
                <a:lnTo>
                  <a:pt x="257942" y="352152"/>
                </a:lnTo>
                <a:lnTo>
                  <a:pt x="240795" y="356749"/>
                </a:lnTo>
                <a:lnTo>
                  <a:pt x="229110" y="359753"/>
                </a:lnTo>
                <a:lnTo>
                  <a:pt x="218780" y="361755"/>
                </a:lnTo>
                <a:lnTo>
                  <a:pt x="209353" y="363091"/>
                </a:lnTo>
                <a:lnTo>
                  <a:pt x="188110" y="365233"/>
                </a:lnTo>
                <a:lnTo>
                  <a:pt x="148023" y="365604"/>
                </a:lnTo>
                <a:lnTo>
                  <a:pt x="101352" y="365747"/>
                </a:lnTo>
                <a:lnTo>
                  <a:pt x="98048" y="364481"/>
                </a:lnTo>
                <a:lnTo>
                  <a:pt x="95846" y="362368"/>
                </a:lnTo>
                <a:lnTo>
                  <a:pt x="91441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2"/>
          <p:cNvSpPr/>
          <p:nvPr/>
        </p:nvSpPr>
        <p:spPr>
          <a:xfrm>
            <a:off x="5948976" y="5406566"/>
            <a:ext cx="268945" cy="216994"/>
          </a:xfrm>
          <a:custGeom>
            <a:avLst/>
            <a:gdLst/>
            <a:ahLst/>
            <a:cxnLst/>
            <a:rect l="0" t="0" r="0" b="0"/>
            <a:pathLst>
              <a:path w="268945" h="216994">
                <a:moveTo>
                  <a:pt x="166074" y="45543"/>
                </a:moveTo>
                <a:lnTo>
                  <a:pt x="156232" y="16020"/>
                </a:lnTo>
                <a:lnTo>
                  <a:pt x="151963" y="9985"/>
                </a:lnTo>
                <a:lnTo>
                  <a:pt x="149046" y="6598"/>
                </a:lnTo>
                <a:lnTo>
                  <a:pt x="145832" y="4340"/>
                </a:lnTo>
                <a:lnTo>
                  <a:pt x="138874" y="1831"/>
                </a:lnTo>
                <a:lnTo>
                  <a:pt x="131548" y="715"/>
                </a:lnTo>
                <a:lnTo>
                  <a:pt x="127817" y="419"/>
                </a:lnTo>
                <a:lnTo>
                  <a:pt x="122789" y="220"/>
                </a:lnTo>
                <a:lnTo>
                  <a:pt x="110429" y="0"/>
                </a:lnTo>
                <a:lnTo>
                  <a:pt x="104847" y="1211"/>
                </a:lnTo>
                <a:lnTo>
                  <a:pt x="99856" y="3289"/>
                </a:lnTo>
                <a:lnTo>
                  <a:pt x="95259" y="5944"/>
                </a:lnTo>
                <a:lnTo>
                  <a:pt x="90924" y="7713"/>
                </a:lnTo>
                <a:lnTo>
                  <a:pt x="82720" y="9680"/>
                </a:lnTo>
                <a:lnTo>
                  <a:pt x="74841" y="13941"/>
                </a:lnTo>
                <a:lnTo>
                  <a:pt x="67106" y="20068"/>
                </a:lnTo>
                <a:lnTo>
                  <a:pt x="63265" y="23480"/>
                </a:lnTo>
                <a:lnTo>
                  <a:pt x="59434" y="27024"/>
                </a:lnTo>
                <a:lnTo>
                  <a:pt x="56881" y="30657"/>
                </a:lnTo>
                <a:lnTo>
                  <a:pt x="55179" y="34349"/>
                </a:lnTo>
                <a:lnTo>
                  <a:pt x="54044" y="38081"/>
                </a:lnTo>
                <a:lnTo>
                  <a:pt x="52017" y="41838"/>
                </a:lnTo>
                <a:lnTo>
                  <a:pt x="49396" y="45613"/>
                </a:lnTo>
                <a:lnTo>
                  <a:pt x="46379" y="49400"/>
                </a:lnTo>
                <a:lnTo>
                  <a:pt x="41827" y="55735"/>
                </a:lnTo>
                <a:lnTo>
                  <a:pt x="29996" y="72933"/>
                </a:lnTo>
                <a:lnTo>
                  <a:pt x="24555" y="81583"/>
                </a:lnTo>
                <a:lnTo>
                  <a:pt x="19658" y="89890"/>
                </a:lnTo>
                <a:lnTo>
                  <a:pt x="15123" y="97968"/>
                </a:lnTo>
                <a:lnTo>
                  <a:pt x="12100" y="105893"/>
                </a:lnTo>
                <a:lnTo>
                  <a:pt x="10085" y="113716"/>
                </a:lnTo>
                <a:lnTo>
                  <a:pt x="8742" y="121472"/>
                </a:lnTo>
                <a:lnTo>
                  <a:pt x="6575" y="129182"/>
                </a:lnTo>
                <a:lnTo>
                  <a:pt x="3862" y="136863"/>
                </a:lnTo>
                <a:lnTo>
                  <a:pt x="782" y="144523"/>
                </a:lnTo>
                <a:lnTo>
                  <a:pt x="0" y="150900"/>
                </a:lnTo>
                <a:lnTo>
                  <a:pt x="747" y="156421"/>
                </a:lnTo>
                <a:lnTo>
                  <a:pt x="2516" y="161372"/>
                </a:lnTo>
                <a:lnTo>
                  <a:pt x="4965" y="167212"/>
                </a:lnTo>
                <a:lnTo>
                  <a:pt x="7868" y="173646"/>
                </a:lnTo>
                <a:lnTo>
                  <a:pt x="11073" y="180475"/>
                </a:lnTo>
                <a:lnTo>
                  <a:pt x="13210" y="186298"/>
                </a:lnTo>
                <a:lnTo>
                  <a:pt x="14634" y="191450"/>
                </a:lnTo>
                <a:lnTo>
                  <a:pt x="15585" y="196154"/>
                </a:lnTo>
                <a:lnTo>
                  <a:pt x="17488" y="199291"/>
                </a:lnTo>
                <a:lnTo>
                  <a:pt x="20026" y="201382"/>
                </a:lnTo>
                <a:lnTo>
                  <a:pt x="22988" y="202775"/>
                </a:lnTo>
                <a:lnTo>
                  <a:pt x="29667" y="207711"/>
                </a:lnTo>
                <a:lnTo>
                  <a:pt x="33225" y="210805"/>
                </a:lnTo>
                <a:lnTo>
                  <a:pt x="36869" y="212868"/>
                </a:lnTo>
                <a:lnTo>
                  <a:pt x="44303" y="215160"/>
                </a:lnTo>
                <a:lnTo>
                  <a:pt x="51840" y="216179"/>
                </a:lnTo>
                <a:lnTo>
                  <a:pt x="59423" y="216631"/>
                </a:lnTo>
                <a:lnTo>
                  <a:pt x="67026" y="216833"/>
                </a:lnTo>
                <a:lnTo>
                  <a:pt x="72102" y="215616"/>
                </a:lnTo>
                <a:lnTo>
                  <a:pt x="78026" y="213535"/>
                </a:lnTo>
                <a:lnTo>
                  <a:pt x="84515" y="210878"/>
                </a:lnTo>
                <a:lnTo>
                  <a:pt x="90111" y="209106"/>
                </a:lnTo>
                <a:lnTo>
                  <a:pt x="95112" y="207926"/>
                </a:lnTo>
                <a:lnTo>
                  <a:pt x="99716" y="207138"/>
                </a:lnTo>
                <a:lnTo>
                  <a:pt x="104055" y="204073"/>
                </a:lnTo>
                <a:lnTo>
                  <a:pt x="108218" y="199490"/>
                </a:lnTo>
                <a:lnTo>
                  <a:pt x="112263" y="193894"/>
                </a:lnTo>
                <a:lnTo>
                  <a:pt x="117500" y="187624"/>
                </a:lnTo>
                <a:lnTo>
                  <a:pt x="123531" y="180904"/>
                </a:lnTo>
                <a:lnTo>
                  <a:pt x="130092" y="173884"/>
                </a:lnTo>
                <a:lnTo>
                  <a:pt x="134466" y="167934"/>
                </a:lnTo>
                <a:lnTo>
                  <a:pt x="137382" y="162697"/>
                </a:lnTo>
                <a:lnTo>
                  <a:pt x="139326" y="157936"/>
                </a:lnTo>
                <a:lnTo>
                  <a:pt x="141891" y="153492"/>
                </a:lnTo>
                <a:lnTo>
                  <a:pt x="144872" y="149259"/>
                </a:lnTo>
                <a:lnTo>
                  <a:pt x="148130" y="145167"/>
                </a:lnTo>
                <a:lnTo>
                  <a:pt x="151571" y="137359"/>
                </a:lnTo>
                <a:lnTo>
                  <a:pt x="155135" y="127074"/>
                </a:lnTo>
                <a:lnTo>
                  <a:pt x="158781" y="115137"/>
                </a:lnTo>
                <a:lnTo>
                  <a:pt x="162482" y="105909"/>
                </a:lnTo>
                <a:lnTo>
                  <a:pt x="166219" y="98487"/>
                </a:lnTo>
                <a:lnTo>
                  <a:pt x="169981" y="92269"/>
                </a:lnTo>
                <a:lnTo>
                  <a:pt x="172488" y="86854"/>
                </a:lnTo>
                <a:lnTo>
                  <a:pt x="174160" y="81974"/>
                </a:lnTo>
                <a:lnTo>
                  <a:pt x="175274" y="77451"/>
                </a:lnTo>
                <a:lnTo>
                  <a:pt x="176017" y="73165"/>
                </a:lnTo>
                <a:lnTo>
                  <a:pt x="176513" y="69038"/>
                </a:lnTo>
                <a:lnTo>
                  <a:pt x="176843" y="65016"/>
                </a:lnTo>
                <a:lnTo>
                  <a:pt x="177063" y="61065"/>
                </a:lnTo>
                <a:lnTo>
                  <a:pt x="177308" y="53289"/>
                </a:lnTo>
                <a:lnTo>
                  <a:pt x="177477" y="34130"/>
                </a:lnTo>
                <a:lnTo>
                  <a:pt x="177487" y="30314"/>
                </a:lnTo>
                <a:lnTo>
                  <a:pt x="176222" y="26501"/>
                </a:lnTo>
                <a:lnTo>
                  <a:pt x="174109" y="22688"/>
                </a:lnTo>
                <a:lnTo>
                  <a:pt x="171431" y="18877"/>
                </a:lnTo>
                <a:lnTo>
                  <a:pt x="169645" y="17606"/>
                </a:lnTo>
                <a:lnTo>
                  <a:pt x="168454" y="18028"/>
                </a:lnTo>
                <a:lnTo>
                  <a:pt x="167661" y="19580"/>
                </a:lnTo>
                <a:lnTo>
                  <a:pt x="168402" y="26964"/>
                </a:lnTo>
                <a:lnTo>
                  <a:pt x="170166" y="38238"/>
                </a:lnTo>
                <a:lnTo>
                  <a:pt x="172611" y="52103"/>
                </a:lnTo>
                <a:lnTo>
                  <a:pt x="182122" y="114091"/>
                </a:lnTo>
                <a:lnTo>
                  <a:pt x="185662" y="131882"/>
                </a:lnTo>
                <a:lnTo>
                  <a:pt x="189293" y="146283"/>
                </a:lnTo>
                <a:lnTo>
                  <a:pt x="192983" y="158423"/>
                </a:lnTo>
                <a:lnTo>
                  <a:pt x="196713" y="166517"/>
                </a:lnTo>
                <a:lnTo>
                  <a:pt x="200470" y="171912"/>
                </a:lnTo>
                <a:lnTo>
                  <a:pt x="204244" y="175509"/>
                </a:lnTo>
                <a:lnTo>
                  <a:pt x="208031" y="180447"/>
                </a:lnTo>
                <a:lnTo>
                  <a:pt x="211825" y="186279"/>
                </a:lnTo>
                <a:lnTo>
                  <a:pt x="215625" y="192707"/>
                </a:lnTo>
                <a:lnTo>
                  <a:pt x="219428" y="196993"/>
                </a:lnTo>
                <a:lnTo>
                  <a:pt x="223233" y="199850"/>
                </a:lnTo>
                <a:lnTo>
                  <a:pt x="231270" y="203871"/>
                </a:lnTo>
                <a:lnTo>
                  <a:pt x="268944" y="2169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3"/>
          <p:cNvSpPr/>
          <p:nvPr/>
        </p:nvSpPr>
        <p:spPr>
          <a:xfrm>
            <a:off x="6254137" y="5349239"/>
            <a:ext cx="180892" cy="319883"/>
          </a:xfrm>
          <a:custGeom>
            <a:avLst/>
            <a:gdLst/>
            <a:ahLst/>
            <a:cxnLst/>
            <a:rect l="0" t="0" r="0" b="0"/>
            <a:pathLst>
              <a:path w="180892" h="319883">
                <a:moveTo>
                  <a:pt x="89513" y="0"/>
                </a:moveTo>
                <a:lnTo>
                  <a:pt x="77377" y="6068"/>
                </a:lnTo>
                <a:lnTo>
                  <a:pt x="72532" y="9125"/>
                </a:lnTo>
                <a:lnTo>
                  <a:pt x="68032" y="12434"/>
                </a:lnTo>
                <a:lnTo>
                  <a:pt x="63762" y="15909"/>
                </a:lnTo>
                <a:lnTo>
                  <a:pt x="59645" y="20766"/>
                </a:lnTo>
                <a:lnTo>
                  <a:pt x="55631" y="26544"/>
                </a:lnTo>
                <a:lnTo>
                  <a:pt x="51685" y="32937"/>
                </a:lnTo>
                <a:lnTo>
                  <a:pt x="47784" y="39738"/>
                </a:lnTo>
                <a:lnTo>
                  <a:pt x="40063" y="54068"/>
                </a:lnTo>
                <a:lnTo>
                  <a:pt x="34956" y="61445"/>
                </a:lnTo>
                <a:lnTo>
                  <a:pt x="29012" y="68904"/>
                </a:lnTo>
                <a:lnTo>
                  <a:pt x="22509" y="76416"/>
                </a:lnTo>
                <a:lnTo>
                  <a:pt x="18173" y="82694"/>
                </a:lnTo>
                <a:lnTo>
                  <a:pt x="15283" y="88150"/>
                </a:lnTo>
                <a:lnTo>
                  <a:pt x="13356" y="93057"/>
                </a:lnTo>
                <a:lnTo>
                  <a:pt x="7829" y="108669"/>
                </a:lnTo>
                <a:lnTo>
                  <a:pt x="0" y="131532"/>
                </a:lnTo>
                <a:lnTo>
                  <a:pt x="627" y="134678"/>
                </a:lnTo>
                <a:lnTo>
                  <a:pt x="4712" y="141561"/>
                </a:lnTo>
                <a:lnTo>
                  <a:pt x="8083" y="146508"/>
                </a:lnTo>
                <a:lnTo>
                  <a:pt x="11096" y="147202"/>
                </a:lnTo>
                <a:lnTo>
                  <a:pt x="15645" y="147665"/>
                </a:lnTo>
                <a:lnTo>
                  <a:pt x="21217" y="147973"/>
                </a:lnTo>
                <a:lnTo>
                  <a:pt x="30796" y="148316"/>
                </a:lnTo>
                <a:lnTo>
                  <a:pt x="35129" y="148407"/>
                </a:lnTo>
                <a:lnTo>
                  <a:pt x="40556" y="147199"/>
                </a:lnTo>
                <a:lnTo>
                  <a:pt x="46715" y="145122"/>
                </a:lnTo>
                <a:lnTo>
                  <a:pt x="53361" y="142469"/>
                </a:lnTo>
                <a:lnTo>
                  <a:pt x="59062" y="140699"/>
                </a:lnTo>
                <a:lnTo>
                  <a:pt x="64132" y="139520"/>
                </a:lnTo>
                <a:lnTo>
                  <a:pt x="68782" y="138734"/>
                </a:lnTo>
                <a:lnTo>
                  <a:pt x="75692" y="139479"/>
                </a:lnTo>
                <a:lnTo>
                  <a:pt x="84109" y="141246"/>
                </a:lnTo>
                <a:lnTo>
                  <a:pt x="93530" y="143694"/>
                </a:lnTo>
                <a:lnTo>
                  <a:pt x="103621" y="145327"/>
                </a:lnTo>
                <a:lnTo>
                  <a:pt x="114158" y="146415"/>
                </a:lnTo>
                <a:lnTo>
                  <a:pt x="124993" y="147140"/>
                </a:lnTo>
                <a:lnTo>
                  <a:pt x="133486" y="148893"/>
                </a:lnTo>
                <a:lnTo>
                  <a:pt x="140418" y="151333"/>
                </a:lnTo>
                <a:lnTo>
                  <a:pt x="146309" y="154228"/>
                </a:lnTo>
                <a:lnTo>
                  <a:pt x="151507" y="156159"/>
                </a:lnTo>
                <a:lnTo>
                  <a:pt x="156242" y="157446"/>
                </a:lnTo>
                <a:lnTo>
                  <a:pt x="160669" y="158304"/>
                </a:lnTo>
                <a:lnTo>
                  <a:pt x="164890" y="160146"/>
                </a:lnTo>
                <a:lnTo>
                  <a:pt x="168974" y="162645"/>
                </a:lnTo>
                <a:lnTo>
                  <a:pt x="172967" y="165579"/>
                </a:lnTo>
                <a:lnTo>
                  <a:pt x="175629" y="170076"/>
                </a:lnTo>
                <a:lnTo>
                  <a:pt x="177404" y="175614"/>
                </a:lnTo>
                <a:lnTo>
                  <a:pt x="178587" y="181847"/>
                </a:lnTo>
                <a:lnTo>
                  <a:pt x="179375" y="187271"/>
                </a:lnTo>
                <a:lnTo>
                  <a:pt x="180251" y="196685"/>
                </a:lnTo>
                <a:lnTo>
                  <a:pt x="180485" y="202243"/>
                </a:lnTo>
                <a:lnTo>
                  <a:pt x="180745" y="215193"/>
                </a:lnTo>
                <a:lnTo>
                  <a:pt x="180891" y="242831"/>
                </a:lnTo>
                <a:lnTo>
                  <a:pt x="178371" y="252057"/>
                </a:lnTo>
                <a:lnTo>
                  <a:pt x="174152" y="260749"/>
                </a:lnTo>
                <a:lnTo>
                  <a:pt x="168798" y="269083"/>
                </a:lnTo>
                <a:lnTo>
                  <a:pt x="163960" y="275909"/>
                </a:lnTo>
                <a:lnTo>
                  <a:pt x="159464" y="281729"/>
                </a:lnTo>
                <a:lnTo>
                  <a:pt x="155197" y="286880"/>
                </a:lnTo>
                <a:lnTo>
                  <a:pt x="150455" y="295989"/>
                </a:lnTo>
                <a:lnTo>
                  <a:pt x="149191" y="300196"/>
                </a:lnTo>
                <a:lnTo>
                  <a:pt x="145809" y="303001"/>
                </a:lnTo>
                <a:lnTo>
                  <a:pt x="141013" y="304871"/>
                </a:lnTo>
                <a:lnTo>
                  <a:pt x="135276" y="306117"/>
                </a:lnTo>
                <a:lnTo>
                  <a:pt x="130182" y="308219"/>
                </a:lnTo>
                <a:lnTo>
                  <a:pt x="125515" y="310889"/>
                </a:lnTo>
                <a:lnTo>
                  <a:pt x="121134" y="313940"/>
                </a:lnTo>
                <a:lnTo>
                  <a:pt x="116944" y="315973"/>
                </a:lnTo>
                <a:lnTo>
                  <a:pt x="112880" y="317329"/>
                </a:lnTo>
                <a:lnTo>
                  <a:pt x="108900" y="318233"/>
                </a:lnTo>
                <a:lnTo>
                  <a:pt x="103708" y="318835"/>
                </a:lnTo>
                <a:lnTo>
                  <a:pt x="97706" y="319237"/>
                </a:lnTo>
                <a:lnTo>
                  <a:pt x="85534" y="319683"/>
                </a:lnTo>
                <a:lnTo>
                  <a:pt x="75891" y="319882"/>
                </a:lnTo>
                <a:lnTo>
                  <a:pt x="71542" y="318665"/>
                </a:lnTo>
                <a:lnTo>
                  <a:pt x="67372" y="316583"/>
                </a:lnTo>
                <a:lnTo>
                  <a:pt x="63322" y="313926"/>
                </a:lnTo>
                <a:lnTo>
                  <a:pt x="59352" y="312154"/>
                </a:lnTo>
                <a:lnTo>
                  <a:pt x="55436" y="310973"/>
                </a:lnTo>
                <a:lnTo>
                  <a:pt x="51555" y="310186"/>
                </a:lnTo>
                <a:lnTo>
                  <a:pt x="48967" y="308391"/>
                </a:lnTo>
                <a:lnTo>
                  <a:pt x="47242" y="305924"/>
                </a:lnTo>
                <a:lnTo>
                  <a:pt x="46093" y="303009"/>
                </a:lnTo>
                <a:lnTo>
                  <a:pt x="44056" y="301066"/>
                </a:lnTo>
                <a:lnTo>
                  <a:pt x="41428" y="299771"/>
                </a:lnTo>
                <a:lnTo>
                  <a:pt x="32363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4"/>
          <p:cNvSpPr/>
          <p:nvPr/>
        </p:nvSpPr>
        <p:spPr>
          <a:xfrm>
            <a:off x="6446520" y="5338338"/>
            <a:ext cx="320040" cy="250396"/>
          </a:xfrm>
          <a:custGeom>
            <a:avLst/>
            <a:gdLst/>
            <a:ahLst/>
            <a:cxnLst/>
            <a:rect l="0" t="0" r="0" b="0"/>
            <a:pathLst>
              <a:path w="320040" h="250396">
                <a:moveTo>
                  <a:pt x="0" y="159491"/>
                </a:moveTo>
                <a:lnTo>
                  <a:pt x="12135" y="153424"/>
                </a:lnTo>
                <a:lnTo>
                  <a:pt x="21480" y="150445"/>
                </a:lnTo>
                <a:lnTo>
                  <a:pt x="31136" y="147851"/>
                </a:lnTo>
                <a:lnTo>
                  <a:pt x="37267" y="145381"/>
                </a:lnTo>
                <a:lnTo>
                  <a:pt x="43895" y="142464"/>
                </a:lnTo>
                <a:lnTo>
                  <a:pt x="49583" y="139250"/>
                </a:lnTo>
                <a:lnTo>
                  <a:pt x="59290" y="132292"/>
                </a:lnTo>
                <a:lnTo>
                  <a:pt x="67838" y="128353"/>
                </a:lnTo>
                <a:lnTo>
                  <a:pt x="71896" y="127302"/>
                </a:lnTo>
                <a:lnTo>
                  <a:pt x="79790" y="122748"/>
                </a:lnTo>
                <a:lnTo>
                  <a:pt x="83673" y="119756"/>
                </a:lnTo>
                <a:lnTo>
                  <a:pt x="90072" y="113951"/>
                </a:lnTo>
                <a:lnTo>
                  <a:pt x="114741" y="90118"/>
                </a:lnTo>
                <a:lnTo>
                  <a:pt x="126349" y="78706"/>
                </a:lnTo>
                <a:lnTo>
                  <a:pt x="129953" y="73884"/>
                </a:lnTo>
                <a:lnTo>
                  <a:pt x="132355" y="69400"/>
                </a:lnTo>
                <a:lnTo>
                  <a:pt x="136210" y="59146"/>
                </a:lnTo>
                <a:lnTo>
                  <a:pt x="140125" y="54357"/>
                </a:lnTo>
                <a:lnTo>
                  <a:pt x="142946" y="51302"/>
                </a:lnTo>
                <a:lnTo>
                  <a:pt x="144827" y="47995"/>
                </a:lnTo>
                <a:lnTo>
                  <a:pt x="146917" y="40934"/>
                </a:lnTo>
                <a:lnTo>
                  <a:pt x="147847" y="33563"/>
                </a:lnTo>
                <a:lnTo>
                  <a:pt x="148094" y="29819"/>
                </a:lnTo>
                <a:lnTo>
                  <a:pt x="146989" y="26053"/>
                </a:lnTo>
                <a:lnTo>
                  <a:pt x="142375" y="18482"/>
                </a:lnTo>
                <a:lnTo>
                  <a:pt x="136920" y="11129"/>
                </a:lnTo>
                <a:lnTo>
                  <a:pt x="131550" y="5499"/>
                </a:lnTo>
                <a:lnTo>
                  <a:pt x="127070" y="3490"/>
                </a:lnTo>
                <a:lnTo>
                  <a:pt x="121543" y="2151"/>
                </a:lnTo>
                <a:lnTo>
                  <a:pt x="115319" y="1257"/>
                </a:lnTo>
                <a:lnTo>
                  <a:pt x="109899" y="662"/>
                </a:lnTo>
                <a:lnTo>
                  <a:pt x="100491" y="0"/>
                </a:lnTo>
                <a:lnTo>
                  <a:pt x="94933" y="1094"/>
                </a:lnTo>
                <a:lnTo>
                  <a:pt x="88688" y="3094"/>
                </a:lnTo>
                <a:lnTo>
                  <a:pt x="81986" y="5696"/>
                </a:lnTo>
                <a:lnTo>
                  <a:pt x="74977" y="8701"/>
                </a:lnTo>
                <a:lnTo>
                  <a:pt x="60416" y="15427"/>
                </a:lnTo>
                <a:lnTo>
                  <a:pt x="55518" y="18998"/>
                </a:lnTo>
                <a:lnTo>
                  <a:pt x="52251" y="22649"/>
                </a:lnTo>
                <a:lnTo>
                  <a:pt x="50074" y="26353"/>
                </a:lnTo>
                <a:lnTo>
                  <a:pt x="47353" y="31363"/>
                </a:lnTo>
                <a:lnTo>
                  <a:pt x="40942" y="43702"/>
                </a:lnTo>
                <a:lnTo>
                  <a:pt x="37455" y="51819"/>
                </a:lnTo>
                <a:lnTo>
                  <a:pt x="33860" y="61039"/>
                </a:lnTo>
                <a:lnTo>
                  <a:pt x="30193" y="70997"/>
                </a:lnTo>
                <a:lnTo>
                  <a:pt x="27748" y="78905"/>
                </a:lnTo>
                <a:lnTo>
                  <a:pt x="26119" y="85447"/>
                </a:lnTo>
                <a:lnTo>
                  <a:pt x="25033" y="91079"/>
                </a:lnTo>
                <a:lnTo>
                  <a:pt x="24309" y="101183"/>
                </a:lnTo>
                <a:lnTo>
                  <a:pt x="23825" y="114269"/>
                </a:lnTo>
                <a:lnTo>
                  <a:pt x="23503" y="129343"/>
                </a:lnTo>
                <a:lnTo>
                  <a:pt x="24559" y="143203"/>
                </a:lnTo>
                <a:lnTo>
                  <a:pt x="26532" y="156252"/>
                </a:lnTo>
                <a:lnTo>
                  <a:pt x="29118" y="168762"/>
                </a:lnTo>
                <a:lnTo>
                  <a:pt x="32112" y="179642"/>
                </a:lnTo>
                <a:lnTo>
                  <a:pt x="35378" y="189435"/>
                </a:lnTo>
                <a:lnTo>
                  <a:pt x="38825" y="198504"/>
                </a:lnTo>
                <a:lnTo>
                  <a:pt x="42393" y="205820"/>
                </a:lnTo>
                <a:lnTo>
                  <a:pt x="46042" y="211967"/>
                </a:lnTo>
                <a:lnTo>
                  <a:pt x="49745" y="217335"/>
                </a:lnTo>
                <a:lnTo>
                  <a:pt x="54753" y="222184"/>
                </a:lnTo>
                <a:lnTo>
                  <a:pt x="60632" y="226687"/>
                </a:lnTo>
                <a:lnTo>
                  <a:pt x="67090" y="230958"/>
                </a:lnTo>
                <a:lnTo>
                  <a:pt x="72667" y="233806"/>
                </a:lnTo>
                <a:lnTo>
                  <a:pt x="82249" y="236970"/>
                </a:lnTo>
                <a:lnTo>
                  <a:pt x="85313" y="239084"/>
                </a:lnTo>
                <a:lnTo>
                  <a:pt x="87355" y="241763"/>
                </a:lnTo>
                <a:lnTo>
                  <a:pt x="88716" y="244819"/>
                </a:lnTo>
                <a:lnTo>
                  <a:pt x="93434" y="246857"/>
                </a:lnTo>
                <a:lnTo>
                  <a:pt x="100389" y="248215"/>
                </a:lnTo>
                <a:lnTo>
                  <a:pt x="120724" y="250395"/>
                </a:lnTo>
                <a:lnTo>
                  <a:pt x="130278" y="247306"/>
                </a:lnTo>
                <a:lnTo>
                  <a:pt x="136382" y="244705"/>
                </a:lnTo>
                <a:lnTo>
                  <a:pt x="141722" y="241700"/>
                </a:lnTo>
                <a:lnTo>
                  <a:pt x="151040" y="234976"/>
                </a:lnTo>
                <a:lnTo>
                  <a:pt x="159415" y="231140"/>
                </a:lnTo>
                <a:lnTo>
                  <a:pt x="168641" y="228165"/>
                </a:lnTo>
                <a:lnTo>
                  <a:pt x="174658" y="225594"/>
                </a:lnTo>
                <a:lnTo>
                  <a:pt x="181208" y="222610"/>
                </a:lnTo>
                <a:lnTo>
                  <a:pt x="186845" y="219350"/>
                </a:lnTo>
                <a:lnTo>
                  <a:pt x="196495" y="212342"/>
                </a:lnTo>
                <a:lnTo>
                  <a:pt x="204656" y="204885"/>
                </a:lnTo>
                <a:lnTo>
                  <a:pt x="227272" y="183053"/>
                </a:lnTo>
                <a:lnTo>
                  <a:pt x="237875" y="173929"/>
                </a:lnTo>
                <a:lnTo>
                  <a:pt x="247483" y="166577"/>
                </a:lnTo>
                <a:lnTo>
                  <a:pt x="256428" y="160405"/>
                </a:lnTo>
                <a:lnTo>
                  <a:pt x="263661" y="155021"/>
                </a:lnTo>
                <a:lnTo>
                  <a:pt x="269755" y="150161"/>
                </a:lnTo>
                <a:lnTo>
                  <a:pt x="275086" y="145651"/>
                </a:lnTo>
                <a:lnTo>
                  <a:pt x="279911" y="141375"/>
                </a:lnTo>
                <a:lnTo>
                  <a:pt x="288658" y="133236"/>
                </a:lnTo>
                <a:lnTo>
                  <a:pt x="291498" y="129288"/>
                </a:lnTo>
                <a:lnTo>
                  <a:pt x="294655" y="121514"/>
                </a:lnTo>
                <a:lnTo>
                  <a:pt x="296766" y="118933"/>
                </a:lnTo>
                <a:lnTo>
                  <a:pt x="299444" y="117213"/>
                </a:lnTo>
                <a:lnTo>
                  <a:pt x="306799" y="114451"/>
                </a:lnTo>
                <a:lnTo>
                  <a:pt x="311191" y="114073"/>
                </a:lnTo>
                <a:lnTo>
                  <a:pt x="320039" y="113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5"/>
          <p:cNvSpPr/>
          <p:nvPr/>
        </p:nvSpPr>
        <p:spPr>
          <a:xfrm>
            <a:off x="8149590" y="3794759"/>
            <a:ext cx="251461" cy="320042"/>
          </a:xfrm>
          <a:custGeom>
            <a:avLst/>
            <a:gdLst/>
            <a:ahLst/>
            <a:cxnLst/>
            <a:rect l="0" t="0" r="0" b="0"/>
            <a:pathLst>
              <a:path w="251461" h="320042">
                <a:moveTo>
                  <a:pt x="0" y="0"/>
                </a:moveTo>
                <a:lnTo>
                  <a:pt x="12135" y="12136"/>
                </a:lnTo>
                <a:lnTo>
                  <a:pt x="16980" y="18251"/>
                </a:lnTo>
                <a:lnTo>
                  <a:pt x="21480" y="24867"/>
                </a:lnTo>
                <a:lnTo>
                  <a:pt x="25750" y="31818"/>
                </a:lnTo>
                <a:lnTo>
                  <a:pt x="29866" y="38993"/>
                </a:lnTo>
                <a:lnTo>
                  <a:pt x="37827" y="53737"/>
                </a:lnTo>
                <a:lnTo>
                  <a:pt x="41727" y="59955"/>
                </a:lnTo>
                <a:lnTo>
                  <a:pt x="45598" y="65370"/>
                </a:lnTo>
                <a:lnTo>
                  <a:pt x="49449" y="70250"/>
                </a:lnTo>
                <a:lnTo>
                  <a:pt x="54555" y="81123"/>
                </a:lnTo>
                <a:lnTo>
                  <a:pt x="60500" y="95993"/>
                </a:lnTo>
                <a:lnTo>
                  <a:pt x="67003" y="113525"/>
                </a:lnTo>
                <a:lnTo>
                  <a:pt x="71339" y="127753"/>
                </a:lnTo>
                <a:lnTo>
                  <a:pt x="74228" y="139779"/>
                </a:lnTo>
                <a:lnTo>
                  <a:pt x="84936" y="195533"/>
                </a:lnTo>
                <a:lnTo>
                  <a:pt x="91935" y="227451"/>
                </a:lnTo>
                <a:lnTo>
                  <a:pt x="95580" y="243074"/>
                </a:lnTo>
                <a:lnTo>
                  <a:pt x="98010" y="254760"/>
                </a:lnTo>
                <a:lnTo>
                  <a:pt x="99629" y="263820"/>
                </a:lnTo>
                <a:lnTo>
                  <a:pt x="100710" y="271130"/>
                </a:lnTo>
                <a:lnTo>
                  <a:pt x="101429" y="265843"/>
                </a:lnTo>
                <a:lnTo>
                  <a:pt x="101910" y="252159"/>
                </a:lnTo>
                <a:lnTo>
                  <a:pt x="102230" y="232876"/>
                </a:lnTo>
                <a:lnTo>
                  <a:pt x="103713" y="217481"/>
                </a:lnTo>
                <a:lnTo>
                  <a:pt x="105971" y="204677"/>
                </a:lnTo>
                <a:lnTo>
                  <a:pt x="108747" y="193602"/>
                </a:lnTo>
                <a:lnTo>
                  <a:pt x="111868" y="184948"/>
                </a:lnTo>
                <a:lnTo>
                  <a:pt x="115219" y="177909"/>
                </a:lnTo>
                <a:lnTo>
                  <a:pt x="118723" y="171946"/>
                </a:lnTo>
                <a:lnTo>
                  <a:pt x="121058" y="166701"/>
                </a:lnTo>
                <a:lnTo>
                  <a:pt x="123653" y="157486"/>
                </a:lnTo>
                <a:lnTo>
                  <a:pt x="128193" y="149158"/>
                </a:lnTo>
                <a:lnTo>
                  <a:pt x="131182" y="145159"/>
                </a:lnTo>
                <a:lnTo>
                  <a:pt x="136984" y="139952"/>
                </a:lnTo>
                <a:lnTo>
                  <a:pt x="144663" y="133942"/>
                </a:lnTo>
                <a:lnTo>
                  <a:pt x="153591" y="127395"/>
                </a:lnTo>
                <a:lnTo>
                  <a:pt x="160814" y="123030"/>
                </a:lnTo>
                <a:lnTo>
                  <a:pt x="166900" y="120120"/>
                </a:lnTo>
                <a:lnTo>
                  <a:pt x="172226" y="118180"/>
                </a:lnTo>
                <a:lnTo>
                  <a:pt x="177047" y="116887"/>
                </a:lnTo>
                <a:lnTo>
                  <a:pt x="181531" y="116025"/>
                </a:lnTo>
                <a:lnTo>
                  <a:pt x="185791" y="115450"/>
                </a:lnTo>
                <a:lnTo>
                  <a:pt x="189900" y="115067"/>
                </a:lnTo>
                <a:lnTo>
                  <a:pt x="193910" y="114812"/>
                </a:lnTo>
                <a:lnTo>
                  <a:pt x="197853" y="114641"/>
                </a:lnTo>
                <a:lnTo>
                  <a:pt x="203022" y="115798"/>
                </a:lnTo>
                <a:lnTo>
                  <a:pt x="209008" y="117839"/>
                </a:lnTo>
                <a:lnTo>
                  <a:pt x="215538" y="120469"/>
                </a:lnTo>
                <a:lnTo>
                  <a:pt x="219892" y="123493"/>
                </a:lnTo>
                <a:lnTo>
                  <a:pt x="222795" y="126779"/>
                </a:lnTo>
                <a:lnTo>
                  <a:pt x="227289" y="133816"/>
                </a:lnTo>
                <a:lnTo>
                  <a:pt x="233520" y="141178"/>
                </a:lnTo>
                <a:lnTo>
                  <a:pt x="236960" y="147458"/>
                </a:lnTo>
                <a:lnTo>
                  <a:pt x="240523" y="155456"/>
                </a:lnTo>
                <a:lnTo>
                  <a:pt x="244169" y="164597"/>
                </a:lnTo>
                <a:lnTo>
                  <a:pt x="246599" y="175771"/>
                </a:lnTo>
                <a:lnTo>
                  <a:pt x="248219" y="188301"/>
                </a:lnTo>
                <a:lnTo>
                  <a:pt x="249299" y="201734"/>
                </a:lnTo>
                <a:lnTo>
                  <a:pt x="250019" y="219580"/>
                </a:lnTo>
                <a:lnTo>
                  <a:pt x="251460" y="320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46"/>
          <p:cNvSpPr/>
          <p:nvPr/>
        </p:nvSpPr>
        <p:spPr>
          <a:xfrm>
            <a:off x="8183879" y="4162171"/>
            <a:ext cx="217172" cy="238333"/>
          </a:xfrm>
          <a:custGeom>
            <a:avLst/>
            <a:gdLst/>
            <a:ahLst/>
            <a:cxnLst/>
            <a:rect l="0" t="0" r="0" b="0"/>
            <a:pathLst>
              <a:path w="217172" h="238333">
                <a:moveTo>
                  <a:pt x="0" y="124079"/>
                </a:moveTo>
                <a:lnTo>
                  <a:pt x="12137" y="118011"/>
                </a:lnTo>
                <a:lnTo>
                  <a:pt x="16980" y="116223"/>
                </a:lnTo>
                <a:lnTo>
                  <a:pt x="21480" y="115031"/>
                </a:lnTo>
                <a:lnTo>
                  <a:pt x="25750" y="114237"/>
                </a:lnTo>
                <a:lnTo>
                  <a:pt x="34948" y="113708"/>
                </a:lnTo>
                <a:lnTo>
                  <a:pt x="62099" y="113119"/>
                </a:lnTo>
                <a:lnTo>
                  <a:pt x="73149" y="111692"/>
                </a:lnTo>
                <a:lnTo>
                  <a:pt x="81787" y="109471"/>
                </a:lnTo>
                <a:lnTo>
                  <a:pt x="88815" y="106720"/>
                </a:lnTo>
                <a:lnTo>
                  <a:pt x="106783" y="100277"/>
                </a:lnTo>
                <a:lnTo>
                  <a:pt x="116909" y="96781"/>
                </a:lnTo>
                <a:lnTo>
                  <a:pt x="124930" y="91910"/>
                </a:lnTo>
                <a:lnTo>
                  <a:pt x="131546" y="86123"/>
                </a:lnTo>
                <a:lnTo>
                  <a:pt x="137228" y="79725"/>
                </a:lnTo>
                <a:lnTo>
                  <a:pt x="146928" y="69229"/>
                </a:lnTo>
                <a:lnTo>
                  <a:pt x="151292" y="64652"/>
                </a:lnTo>
                <a:lnTo>
                  <a:pt x="155471" y="59061"/>
                </a:lnTo>
                <a:lnTo>
                  <a:pt x="159528" y="52793"/>
                </a:lnTo>
                <a:lnTo>
                  <a:pt x="163502" y="46075"/>
                </a:lnTo>
                <a:lnTo>
                  <a:pt x="164881" y="40326"/>
                </a:lnTo>
                <a:lnTo>
                  <a:pt x="164531" y="35224"/>
                </a:lnTo>
                <a:lnTo>
                  <a:pt x="163028" y="30552"/>
                </a:lnTo>
                <a:lnTo>
                  <a:pt x="162025" y="26167"/>
                </a:lnTo>
                <a:lnTo>
                  <a:pt x="161357" y="21974"/>
                </a:lnTo>
                <a:lnTo>
                  <a:pt x="160911" y="17909"/>
                </a:lnTo>
                <a:lnTo>
                  <a:pt x="159345" y="15199"/>
                </a:lnTo>
                <a:lnTo>
                  <a:pt x="157030" y="13392"/>
                </a:lnTo>
                <a:lnTo>
                  <a:pt x="150257" y="10492"/>
                </a:lnTo>
                <a:lnTo>
                  <a:pt x="145945" y="6709"/>
                </a:lnTo>
                <a:lnTo>
                  <a:pt x="143016" y="3922"/>
                </a:lnTo>
                <a:lnTo>
                  <a:pt x="139795" y="2064"/>
                </a:lnTo>
                <a:lnTo>
                  <a:pt x="136376" y="826"/>
                </a:lnTo>
                <a:lnTo>
                  <a:pt x="132828" y="0"/>
                </a:lnTo>
                <a:lnTo>
                  <a:pt x="127922" y="720"/>
                </a:lnTo>
                <a:lnTo>
                  <a:pt x="122112" y="2469"/>
                </a:lnTo>
                <a:lnTo>
                  <a:pt x="115698" y="4906"/>
                </a:lnTo>
                <a:lnTo>
                  <a:pt x="108882" y="7800"/>
                </a:lnTo>
                <a:lnTo>
                  <a:pt x="94536" y="14402"/>
                </a:lnTo>
                <a:lnTo>
                  <a:pt x="88424" y="17941"/>
                </a:lnTo>
                <a:lnTo>
                  <a:pt x="83079" y="21570"/>
                </a:lnTo>
                <a:lnTo>
                  <a:pt x="78246" y="25260"/>
                </a:lnTo>
                <a:lnTo>
                  <a:pt x="73754" y="28989"/>
                </a:lnTo>
                <a:lnTo>
                  <a:pt x="69490" y="32746"/>
                </a:lnTo>
                <a:lnTo>
                  <a:pt x="65376" y="36520"/>
                </a:lnTo>
                <a:lnTo>
                  <a:pt x="47452" y="53967"/>
                </a:lnTo>
                <a:lnTo>
                  <a:pt x="43065" y="60828"/>
                </a:lnTo>
                <a:lnTo>
                  <a:pt x="40140" y="67941"/>
                </a:lnTo>
                <a:lnTo>
                  <a:pt x="38190" y="75224"/>
                </a:lnTo>
                <a:lnTo>
                  <a:pt x="35620" y="81349"/>
                </a:lnTo>
                <a:lnTo>
                  <a:pt x="32637" y="86702"/>
                </a:lnTo>
                <a:lnTo>
                  <a:pt x="29378" y="91541"/>
                </a:lnTo>
                <a:lnTo>
                  <a:pt x="25936" y="99847"/>
                </a:lnTo>
                <a:lnTo>
                  <a:pt x="22371" y="110464"/>
                </a:lnTo>
                <a:lnTo>
                  <a:pt x="15022" y="134537"/>
                </a:lnTo>
                <a:lnTo>
                  <a:pt x="7524" y="157937"/>
                </a:lnTo>
                <a:lnTo>
                  <a:pt x="6286" y="168241"/>
                </a:lnTo>
                <a:lnTo>
                  <a:pt x="6731" y="177650"/>
                </a:lnTo>
                <a:lnTo>
                  <a:pt x="8297" y="186463"/>
                </a:lnTo>
                <a:lnTo>
                  <a:pt x="9341" y="193608"/>
                </a:lnTo>
                <a:lnTo>
                  <a:pt x="10038" y="199642"/>
                </a:lnTo>
                <a:lnTo>
                  <a:pt x="10502" y="204934"/>
                </a:lnTo>
                <a:lnTo>
                  <a:pt x="12081" y="209732"/>
                </a:lnTo>
                <a:lnTo>
                  <a:pt x="14405" y="214201"/>
                </a:lnTo>
                <a:lnTo>
                  <a:pt x="17223" y="218450"/>
                </a:lnTo>
                <a:lnTo>
                  <a:pt x="20372" y="221283"/>
                </a:lnTo>
                <a:lnTo>
                  <a:pt x="23741" y="223171"/>
                </a:lnTo>
                <a:lnTo>
                  <a:pt x="27257" y="224430"/>
                </a:lnTo>
                <a:lnTo>
                  <a:pt x="30872" y="226540"/>
                </a:lnTo>
                <a:lnTo>
                  <a:pt x="34551" y="229216"/>
                </a:lnTo>
                <a:lnTo>
                  <a:pt x="38274" y="232270"/>
                </a:lnTo>
                <a:lnTo>
                  <a:pt x="42026" y="234306"/>
                </a:lnTo>
                <a:lnTo>
                  <a:pt x="45798" y="235664"/>
                </a:lnTo>
                <a:lnTo>
                  <a:pt x="49582" y="236569"/>
                </a:lnTo>
                <a:lnTo>
                  <a:pt x="54646" y="237172"/>
                </a:lnTo>
                <a:lnTo>
                  <a:pt x="60561" y="237574"/>
                </a:lnTo>
                <a:lnTo>
                  <a:pt x="67043" y="237842"/>
                </a:lnTo>
                <a:lnTo>
                  <a:pt x="81021" y="238140"/>
                </a:lnTo>
                <a:lnTo>
                  <a:pt x="110690" y="238332"/>
                </a:lnTo>
                <a:lnTo>
                  <a:pt x="118243" y="237077"/>
                </a:lnTo>
                <a:lnTo>
                  <a:pt x="125819" y="234971"/>
                </a:lnTo>
                <a:lnTo>
                  <a:pt x="133409" y="232297"/>
                </a:lnTo>
                <a:lnTo>
                  <a:pt x="139740" y="229244"/>
                </a:lnTo>
                <a:lnTo>
                  <a:pt x="145230" y="225939"/>
                </a:lnTo>
                <a:lnTo>
                  <a:pt x="150160" y="222466"/>
                </a:lnTo>
                <a:lnTo>
                  <a:pt x="154717" y="220150"/>
                </a:lnTo>
                <a:lnTo>
                  <a:pt x="159025" y="218606"/>
                </a:lnTo>
                <a:lnTo>
                  <a:pt x="163167" y="217577"/>
                </a:lnTo>
                <a:lnTo>
                  <a:pt x="169738" y="214351"/>
                </a:lnTo>
                <a:lnTo>
                  <a:pt x="177929" y="209660"/>
                </a:lnTo>
                <a:lnTo>
                  <a:pt x="187199" y="203993"/>
                </a:lnTo>
                <a:lnTo>
                  <a:pt x="194649" y="200215"/>
                </a:lnTo>
                <a:lnTo>
                  <a:pt x="200887" y="197696"/>
                </a:lnTo>
                <a:lnTo>
                  <a:pt x="206315" y="196017"/>
                </a:lnTo>
                <a:lnTo>
                  <a:pt x="209933" y="193627"/>
                </a:lnTo>
                <a:lnTo>
                  <a:pt x="212345" y="190764"/>
                </a:lnTo>
                <a:lnTo>
                  <a:pt x="217171" y="1812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47"/>
          <p:cNvSpPr/>
          <p:nvPr/>
        </p:nvSpPr>
        <p:spPr>
          <a:xfrm>
            <a:off x="8241029" y="4606289"/>
            <a:ext cx="34291" cy="194312"/>
          </a:xfrm>
          <a:custGeom>
            <a:avLst/>
            <a:gdLst/>
            <a:ahLst/>
            <a:cxnLst/>
            <a:rect l="0" t="0" r="0" b="0"/>
            <a:pathLst>
              <a:path w="34291" h="194312">
                <a:moveTo>
                  <a:pt x="0" y="0"/>
                </a:moveTo>
                <a:lnTo>
                  <a:pt x="0" y="105598"/>
                </a:lnTo>
                <a:lnTo>
                  <a:pt x="1271" y="117389"/>
                </a:lnTo>
                <a:lnTo>
                  <a:pt x="3387" y="130330"/>
                </a:lnTo>
                <a:lnTo>
                  <a:pt x="9842" y="163328"/>
                </a:lnTo>
                <a:lnTo>
                  <a:pt x="11641" y="168575"/>
                </a:lnTo>
                <a:lnTo>
                  <a:pt x="14112" y="174614"/>
                </a:lnTo>
                <a:lnTo>
                  <a:pt x="34290" y="1943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8"/>
          <p:cNvSpPr/>
          <p:nvPr/>
        </p:nvSpPr>
        <p:spPr>
          <a:xfrm>
            <a:off x="8218169" y="4457700"/>
            <a:ext cx="11432" cy="11430"/>
          </a:xfrm>
          <a:custGeom>
            <a:avLst/>
            <a:gdLst/>
            <a:ahLst/>
            <a:cxnLst/>
            <a:rect l="0" t="0" r="0" b="0"/>
            <a:pathLst>
              <a:path w="11432" h="11430">
                <a:moveTo>
                  <a:pt x="11431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49"/>
          <p:cNvSpPr/>
          <p:nvPr/>
        </p:nvSpPr>
        <p:spPr>
          <a:xfrm>
            <a:off x="8186235" y="4873517"/>
            <a:ext cx="178313" cy="360423"/>
          </a:xfrm>
          <a:custGeom>
            <a:avLst/>
            <a:gdLst/>
            <a:ahLst/>
            <a:cxnLst/>
            <a:rect l="0" t="0" r="0" b="0"/>
            <a:pathLst>
              <a:path w="178313" h="360423">
                <a:moveTo>
                  <a:pt x="100515" y="41383"/>
                </a:moveTo>
                <a:lnTo>
                  <a:pt x="94447" y="29247"/>
                </a:lnTo>
                <a:lnTo>
                  <a:pt x="91468" y="19902"/>
                </a:lnTo>
                <a:lnTo>
                  <a:pt x="90673" y="15632"/>
                </a:lnTo>
                <a:lnTo>
                  <a:pt x="88873" y="12786"/>
                </a:lnTo>
                <a:lnTo>
                  <a:pt x="86404" y="10888"/>
                </a:lnTo>
                <a:lnTo>
                  <a:pt x="83488" y="9623"/>
                </a:lnTo>
                <a:lnTo>
                  <a:pt x="80273" y="8779"/>
                </a:lnTo>
                <a:lnTo>
                  <a:pt x="76860" y="8217"/>
                </a:lnTo>
                <a:lnTo>
                  <a:pt x="73315" y="7842"/>
                </a:lnTo>
                <a:lnTo>
                  <a:pt x="69681" y="7592"/>
                </a:lnTo>
                <a:lnTo>
                  <a:pt x="65989" y="7426"/>
                </a:lnTo>
                <a:lnTo>
                  <a:pt x="58500" y="7241"/>
                </a:lnTo>
                <a:lnTo>
                  <a:pt x="50938" y="7158"/>
                </a:lnTo>
                <a:lnTo>
                  <a:pt x="48414" y="8406"/>
                </a:lnTo>
                <a:lnTo>
                  <a:pt x="46730" y="10508"/>
                </a:lnTo>
                <a:lnTo>
                  <a:pt x="42320" y="18771"/>
                </a:lnTo>
                <a:lnTo>
                  <a:pt x="31894" y="35143"/>
                </a:lnTo>
                <a:lnTo>
                  <a:pt x="26828" y="42303"/>
                </a:lnTo>
                <a:lnTo>
                  <a:pt x="22180" y="48346"/>
                </a:lnTo>
                <a:lnTo>
                  <a:pt x="17812" y="53645"/>
                </a:lnTo>
                <a:lnTo>
                  <a:pt x="13629" y="59717"/>
                </a:lnTo>
                <a:lnTo>
                  <a:pt x="9571" y="66306"/>
                </a:lnTo>
                <a:lnTo>
                  <a:pt x="5595" y="73238"/>
                </a:lnTo>
                <a:lnTo>
                  <a:pt x="1179" y="84327"/>
                </a:lnTo>
                <a:lnTo>
                  <a:pt x="0" y="89062"/>
                </a:lnTo>
                <a:lnTo>
                  <a:pt x="485" y="98569"/>
                </a:lnTo>
                <a:lnTo>
                  <a:pt x="2079" y="111257"/>
                </a:lnTo>
                <a:lnTo>
                  <a:pt x="4410" y="126065"/>
                </a:lnTo>
                <a:lnTo>
                  <a:pt x="7235" y="137208"/>
                </a:lnTo>
                <a:lnTo>
                  <a:pt x="10388" y="145906"/>
                </a:lnTo>
                <a:lnTo>
                  <a:pt x="13760" y="152975"/>
                </a:lnTo>
                <a:lnTo>
                  <a:pt x="17278" y="157687"/>
                </a:lnTo>
                <a:lnTo>
                  <a:pt x="20894" y="160829"/>
                </a:lnTo>
                <a:lnTo>
                  <a:pt x="29754" y="165871"/>
                </a:lnTo>
                <a:lnTo>
                  <a:pt x="34352" y="166561"/>
                </a:lnTo>
                <a:lnTo>
                  <a:pt x="37356" y="166745"/>
                </a:lnTo>
                <a:lnTo>
                  <a:pt x="40629" y="165597"/>
                </a:lnTo>
                <a:lnTo>
                  <a:pt x="44081" y="163563"/>
                </a:lnTo>
                <a:lnTo>
                  <a:pt x="47652" y="160936"/>
                </a:lnTo>
                <a:lnTo>
                  <a:pt x="51303" y="159185"/>
                </a:lnTo>
                <a:lnTo>
                  <a:pt x="55006" y="158017"/>
                </a:lnTo>
                <a:lnTo>
                  <a:pt x="58746" y="157239"/>
                </a:lnTo>
                <a:lnTo>
                  <a:pt x="63779" y="152910"/>
                </a:lnTo>
                <a:lnTo>
                  <a:pt x="69675" y="146214"/>
                </a:lnTo>
                <a:lnTo>
                  <a:pt x="76144" y="137940"/>
                </a:lnTo>
                <a:lnTo>
                  <a:pt x="81728" y="129884"/>
                </a:lnTo>
                <a:lnTo>
                  <a:pt x="86720" y="121974"/>
                </a:lnTo>
                <a:lnTo>
                  <a:pt x="91318" y="114160"/>
                </a:lnTo>
                <a:lnTo>
                  <a:pt x="94384" y="107681"/>
                </a:lnTo>
                <a:lnTo>
                  <a:pt x="97789" y="97095"/>
                </a:lnTo>
                <a:lnTo>
                  <a:pt x="99303" y="88157"/>
                </a:lnTo>
                <a:lnTo>
                  <a:pt x="101246" y="77411"/>
                </a:lnTo>
                <a:lnTo>
                  <a:pt x="103542" y="69211"/>
                </a:lnTo>
                <a:lnTo>
                  <a:pt x="106343" y="59935"/>
                </a:lnTo>
                <a:lnTo>
                  <a:pt x="109481" y="51211"/>
                </a:lnTo>
                <a:lnTo>
                  <a:pt x="112842" y="42855"/>
                </a:lnTo>
                <a:lnTo>
                  <a:pt x="116353" y="34744"/>
                </a:lnTo>
                <a:lnTo>
                  <a:pt x="117424" y="26797"/>
                </a:lnTo>
                <a:lnTo>
                  <a:pt x="116867" y="18959"/>
                </a:lnTo>
                <a:lnTo>
                  <a:pt x="112917" y="264"/>
                </a:lnTo>
                <a:lnTo>
                  <a:pt x="113863" y="0"/>
                </a:lnTo>
                <a:lnTo>
                  <a:pt x="118300" y="3093"/>
                </a:lnTo>
                <a:lnTo>
                  <a:pt x="119992" y="5697"/>
                </a:lnTo>
                <a:lnTo>
                  <a:pt x="123643" y="15427"/>
                </a:lnTo>
                <a:lnTo>
                  <a:pt x="128996" y="22650"/>
                </a:lnTo>
                <a:lnTo>
                  <a:pt x="130933" y="27624"/>
                </a:lnTo>
                <a:lnTo>
                  <a:pt x="132223" y="33480"/>
                </a:lnTo>
                <a:lnTo>
                  <a:pt x="133084" y="39924"/>
                </a:lnTo>
                <a:lnTo>
                  <a:pt x="137427" y="50471"/>
                </a:lnTo>
                <a:lnTo>
                  <a:pt x="140362" y="55062"/>
                </a:lnTo>
                <a:lnTo>
                  <a:pt x="142320" y="60662"/>
                </a:lnTo>
                <a:lnTo>
                  <a:pt x="143624" y="66936"/>
                </a:lnTo>
                <a:lnTo>
                  <a:pt x="144495" y="73658"/>
                </a:lnTo>
                <a:lnTo>
                  <a:pt x="148848" y="84514"/>
                </a:lnTo>
                <a:lnTo>
                  <a:pt x="151787" y="89187"/>
                </a:lnTo>
                <a:lnTo>
                  <a:pt x="155016" y="94842"/>
                </a:lnTo>
                <a:lnTo>
                  <a:pt x="161991" y="107899"/>
                </a:lnTo>
                <a:lnTo>
                  <a:pt x="165628" y="116207"/>
                </a:lnTo>
                <a:lnTo>
                  <a:pt x="169324" y="125556"/>
                </a:lnTo>
                <a:lnTo>
                  <a:pt x="173057" y="135598"/>
                </a:lnTo>
                <a:lnTo>
                  <a:pt x="175546" y="147373"/>
                </a:lnTo>
                <a:lnTo>
                  <a:pt x="177206" y="160302"/>
                </a:lnTo>
                <a:lnTo>
                  <a:pt x="178312" y="174003"/>
                </a:lnTo>
                <a:lnTo>
                  <a:pt x="177780" y="188216"/>
                </a:lnTo>
                <a:lnTo>
                  <a:pt x="176154" y="202771"/>
                </a:lnTo>
                <a:lnTo>
                  <a:pt x="173801" y="217555"/>
                </a:lnTo>
                <a:lnTo>
                  <a:pt x="170962" y="229951"/>
                </a:lnTo>
                <a:lnTo>
                  <a:pt x="167800" y="240755"/>
                </a:lnTo>
                <a:lnTo>
                  <a:pt x="164421" y="250497"/>
                </a:lnTo>
                <a:lnTo>
                  <a:pt x="153894" y="278256"/>
                </a:lnTo>
                <a:lnTo>
                  <a:pt x="147530" y="294548"/>
                </a:lnTo>
                <a:lnTo>
                  <a:pt x="139479" y="307950"/>
                </a:lnTo>
                <a:lnTo>
                  <a:pt x="130300" y="319424"/>
                </a:lnTo>
                <a:lnTo>
                  <a:pt x="100330" y="350022"/>
                </a:lnTo>
                <a:lnTo>
                  <a:pt x="95312" y="353822"/>
                </a:lnTo>
                <a:lnTo>
                  <a:pt x="90696" y="356356"/>
                </a:lnTo>
                <a:lnTo>
                  <a:pt x="86349" y="358045"/>
                </a:lnTo>
                <a:lnTo>
                  <a:pt x="80911" y="359170"/>
                </a:lnTo>
                <a:lnTo>
                  <a:pt x="74746" y="359921"/>
                </a:lnTo>
                <a:lnTo>
                  <a:pt x="68096" y="360422"/>
                </a:lnTo>
                <a:lnTo>
                  <a:pt x="62391" y="359485"/>
                </a:lnTo>
                <a:lnTo>
                  <a:pt x="57319" y="357591"/>
                </a:lnTo>
                <a:lnTo>
                  <a:pt x="52668" y="355058"/>
                </a:lnTo>
                <a:lnTo>
                  <a:pt x="40726" y="348857"/>
                </a:lnTo>
                <a:lnTo>
                  <a:pt x="20505" y="3157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0"/>
          <p:cNvSpPr/>
          <p:nvPr/>
        </p:nvSpPr>
        <p:spPr>
          <a:xfrm>
            <a:off x="8172450" y="5180967"/>
            <a:ext cx="251443" cy="396873"/>
          </a:xfrm>
          <a:custGeom>
            <a:avLst/>
            <a:gdLst/>
            <a:ahLst/>
            <a:cxnLst/>
            <a:rect l="0" t="0" r="0" b="0"/>
            <a:pathLst>
              <a:path w="251443" h="396873">
                <a:moveTo>
                  <a:pt x="0" y="19683"/>
                </a:moveTo>
                <a:lnTo>
                  <a:pt x="0" y="7547"/>
                </a:lnTo>
                <a:lnTo>
                  <a:pt x="1270" y="3972"/>
                </a:lnTo>
                <a:lnTo>
                  <a:pt x="3386" y="1589"/>
                </a:lnTo>
                <a:lnTo>
                  <a:pt x="6067" y="0"/>
                </a:lnTo>
                <a:lnTo>
                  <a:pt x="7855" y="211"/>
                </a:lnTo>
                <a:lnTo>
                  <a:pt x="9046" y="1621"/>
                </a:lnTo>
                <a:lnTo>
                  <a:pt x="9841" y="3832"/>
                </a:lnTo>
                <a:lnTo>
                  <a:pt x="10724" y="13061"/>
                </a:lnTo>
                <a:lnTo>
                  <a:pt x="10959" y="19078"/>
                </a:lnTo>
                <a:lnTo>
                  <a:pt x="12386" y="26900"/>
                </a:lnTo>
                <a:lnTo>
                  <a:pt x="14607" y="35924"/>
                </a:lnTo>
                <a:lnTo>
                  <a:pt x="17358" y="45750"/>
                </a:lnTo>
                <a:lnTo>
                  <a:pt x="20462" y="59921"/>
                </a:lnTo>
                <a:lnTo>
                  <a:pt x="27297" y="95986"/>
                </a:lnTo>
                <a:lnTo>
                  <a:pt x="29628" y="111191"/>
                </a:lnTo>
                <a:lnTo>
                  <a:pt x="31181" y="123868"/>
                </a:lnTo>
                <a:lnTo>
                  <a:pt x="32218" y="134860"/>
                </a:lnTo>
                <a:lnTo>
                  <a:pt x="32908" y="144727"/>
                </a:lnTo>
                <a:lnTo>
                  <a:pt x="33369" y="153846"/>
                </a:lnTo>
                <a:lnTo>
                  <a:pt x="33676" y="162464"/>
                </a:lnTo>
                <a:lnTo>
                  <a:pt x="35150" y="173291"/>
                </a:lnTo>
                <a:lnTo>
                  <a:pt x="37403" y="185588"/>
                </a:lnTo>
                <a:lnTo>
                  <a:pt x="40175" y="198866"/>
                </a:lnTo>
                <a:lnTo>
                  <a:pt x="42023" y="208988"/>
                </a:lnTo>
                <a:lnTo>
                  <a:pt x="43255" y="217006"/>
                </a:lnTo>
                <a:lnTo>
                  <a:pt x="44077" y="223622"/>
                </a:lnTo>
                <a:lnTo>
                  <a:pt x="44624" y="230572"/>
                </a:lnTo>
                <a:lnTo>
                  <a:pt x="44990" y="237745"/>
                </a:lnTo>
                <a:lnTo>
                  <a:pt x="45233" y="245068"/>
                </a:lnTo>
                <a:lnTo>
                  <a:pt x="46666" y="252490"/>
                </a:lnTo>
                <a:lnTo>
                  <a:pt x="48890" y="259977"/>
                </a:lnTo>
                <a:lnTo>
                  <a:pt x="51643" y="267509"/>
                </a:lnTo>
                <a:lnTo>
                  <a:pt x="53478" y="276340"/>
                </a:lnTo>
                <a:lnTo>
                  <a:pt x="54702" y="286038"/>
                </a:lnTo>
                <a:lnTo>
                  <a:pt x="56062" y="304433"/>
                </a:lnTo>
                <a:lnTo>
                  <a:pt x="56666" y="316841"/>
                </a:lnTo>
                <a:lnTo>
                  <a:pt x="58098" y="320658"/>
                </a:lnTo>
                <a:lnTo>
                  <a:pt x="60321" y="323203"/>
                </a:lnTo>
                <a:lnTo>
                  <a:pt x="66948" y="327287"/>
                </a:lnTo>
                <a:lnTo>
                  <a:pt x="67492" y="326352"/>
                </a:lnTo>
                <a:lnTo>
                  <a:pt x="68257" y="318968"/>
                </a:lnTo>
                <a:lnTo>
                  <a:pt x="68436" y="312295"/>
                </a:lnTo>
                <a:lnTo>
                  <a:pt x="69754" y="306197"/>
                </a:lnTo>
                <a:lnTo>
                  <a:pt x="71903" y="298322"/>
                </a:lnTo>
                <a:lnTo>
                  <a:pt x="74605" y="289263"/>
                </a:lnTo>
                <a:lnTo>
                  <a:pt x="76406" y="280682"/>
                </a:lnTo>
                <a:lnTo>
                  <a:pt x="77607" y="272422"/>
                </a:lnTo>
                <a:lnTo>
                  <a:pt x="78409" y="264376"/>
                </a:lnTo>
                <a:lnTo>
                  <a:pt x="80212" y="256471"/>
                </a:lnTo>
                <a:lnTo>
                  <a:pt x="82685" y="248662"/>
                </a:lnTo>
                <a:lnTo>
                  <a:pt x="85603" y="240916"/>
                </a:lnTo>
                <a:lnTo>
                  <a:pt x="88818" y="233211"/>
                </a:lnTo>
                <a:lnTo>
                  <a:pt x="92232" y="225535"/>
                </a:lnTo>
                <a:lnTo>
                  <a:pt x="95778" y="217877"/>
                </a:lnTo>
                <a:lnTo>
                  <a:pt x="99412" y="208962"/>
                </a:lnTo>
                <a:lnTo>
                  <a:pt x="103105" y="199209"/>
                </a:lnTo>
                <a:lnTo>
                  <a:pt x="106836" y="188897"/>
                </a:lnTo>
                <a:lnTo>
                  <a:pt x="110594" y="179482"/>
                </a:lnTo>
                <a:lnTo>
                  <a:pt x="114369" y="170666"/>
                </a:lnTo>
                <a:lnTo>
                  <a:pt x="118156" y="162247"/>
                </a:lnTo>
                <a:lnTo>
                  <a:pt x="121950" y="155366"/>
                </a:lnTo>
                <a:lnTo>
                  <a:pt x="129553" y="144333"/>
                </a:lnTo>
                <a:lnTo>
                  <a:pt x="134628" y="140882"/>
                </a:lnTo>
                <a:lnTo>
                  <a:pt x="140552" y="138583"/>
                </a:lnTo>
                <a:lnTo>
                  <a:pt x="147042" y="137049"/>
                </a:lnTo>
                <a:lnTo>
                  <a:pt x="152637" y="134757"/>
                </a:lnTo>
                <a:lnTo>
                  <a:pt x="157639" y="131959"/>
                </a:lnTo>
                <a:lnTo>
                  <a:pt x="162242" y="128824"/>
                </a:lnTo>
                <a:lnTo>
                  <a:pt x="166582" y="126733"/>
                </a:lnTo>
                <a:lnTo>
                  <a:pt x="170744" y="125339"/>
                </a:lnTo>
                <a:lnTo>
                  <a:pt x="174789" y="124411"/>
                </a:lnTo>
                <a:lnTo>
                  <a:pt x="178756" y="123791"/>
                </a:lnTo>
                <a:lnTo>
                  <a:pt x="186550" y="123103"/>
                </a:lnTo>
                <a:lnTo>
                  <a:pt x="194247" y="122797"/>
                </a:lnTo>
                <a:lnTo>
                  <a:pt x="198078" y="122716"/>
                </a:lnTo>
                <a:lnTo>
                  <a:pt x="201902" y="123931"/>
                </a:lnTo>
                <a:lnTo>
                  <a:pt x="209537" y="128668"/>
                </a:lnTo>
                <a:lnTo>
                  <a:pt x="212081" y="131710"/>
                </a:lnTo>
                <a:lnTo>
                  <a:pt x="213777" y="135007"/>
                </a:lnTo>
                <a:lnTo>
                  <a:pt x="216932" y="143328"/>
                </a:lnTo>
                <a:lnTo>
                  <a:pt x="222567" y="155492"/>
                </a:lnTo>
                <a:lnTo>
                  <a:pt x="229306" y="165979"/>
                </a:lnTo>
                <a:lnTo>
                  <a:pt x="232880" y="170554"/>
                </a:lnTo>
                <a:lnTo>
                  <a:pt x="236533" y="177413"/>
                </a:lnTo>
                <a:lnTo>
                  <a:pt x="240238" y="185796"/>
                </a:lnTo>
                <a:lnTo>
                  <a:pt x="243978" y="195195"/>
                </a:lnTo>
                <a:lnTo>
                  <a:pt x="246472" y="204001"/>
                </a:lnTo>
                <a:lnTo>
                  <a:pt x="248135" y="212411"/>
                </a:lnTo>
                <a:lnTo>
                  <a:pt x="249243" y="220558"/>
                </a:lnTo>
                <a:lnTo>
                  <a:pt x="249982" y="228529"/>
                </a:lnTo>
                <a:lnTo>
                  <a:pt x="250474" y="236384"/>
                </a:lnTo>
                <a:lnTo>
                  <a:pt x="251022" y="251884"/>
                </a:lnTo>
                <a:lnTo>
                  <a:pt x="251373" y="282531"/>
                </a:lnTo>
                <a:lnTo>
                  <a:pt x="251442" y="331248"/>
                </a:lnTo>
                <a:lnTo>
                  <a:pt x="250178" y="345503"/>
                </a:lnTo>
                <a:lnTo>
                  <a:pt x="248066" y="358816"/>
                </a:lnTo>
                <a:lnTo>
                  <a:pt x="240029" y="3968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1"/>
          <p:cNvSpPr/>
          <p:nvPr/>
        </p:nvSpPr>
        <p:spPr>
          <a:xfrm>
            <a:off x="8263902" y="5497829"/>
            <a:ext cx="194299" cy="331278"/>
          </a:xfrm>
          <a:custGeom>
            <a:avLst/>
            <a:gdLst/>
            <a:ahLst/>
            <a:cxnLst/>
            <a:rect l="0" t="0" r="0" b="0"/>
            <a:pathLst>
              <a:path w="194299" h="331278">
                <a:moveTo>
                  <a:pt x="11417" y="0"/>
                </a:moveTo>
                <a:lnTo>
                  <a:pt x="5350" y="6068"/>
                </a:lnTo>
                <a:lnTo>
                  <a:pt x="3562" y="9125"/>
                </a:lnTo>
                <a:lnTo>
                  <a:pt x="1576" y="15909"/>
                </a:lnTo>
                <a:lnTo>
                  <a:pt x="1047" y="20767"/>
                </a:lnTo>
                <a:lnTo>
                  <a:pt x="693" y="26545"/>
                </a:lnTo>
                <a:lnTo>
                  <a:pt x="458" y="32937"/>
                </a:lnTo>
                <a:lnTo>
                  <a:pt x="127" y="60136"/>
                </a:lnTo>
                <a:lnTo>
                  <a:pt x="0" y="194881"/>
                </a:lnTo>
                <a:lnTo>
                  <a:pt x="1265" y="213741"/>
                </a:lnTo>
                <a:lnTo>
                  <a:pt x="3380" y="233934"/>
                </a:lnTo>
                <a:lnTo>
                  <a:pt x="7845" y="270341"/>
                </a:lnTo>
                <a:lnTo>
                  <a:pt x="9036" y="281827"/>
                </a:lnTo>
                <a:lnTo>
                  <a:pt x="9830" y="290755"/>
                </a:lnTo>
                <a:lnTo>
                  <a:pt x="11629" y="296707"/>
                </a:lnTo>
                <a:lnTo>
                  <a:pt x="14098" y="300675"/>
                </a:lnTo>
                <a:lnTo>
                  <a:pt x="17015" y="303320"/>
                </a:lnTo>
                <a:lnTo>
                  <a:pt x="23642" y="309645"/>
                </a:lnTo>
                <a:lnTo>
                  <a:pt x="38245" y="324055"/>
                </a:lnTo>
                <a:lnTo>
                  <a:pt x="43272" y="326527"/>
                </a:lnTo>
                <a:lnTo>
                  <a:pt x="49164" y="328175"/>
                </a:lnTo>
                <a:lnTo>
                  <a:pt x="55632" y="329273"/>
                </a:lnTo>
                <a:lnTo>
                  <a:pt x="61213" y="330006"/>
                </a:lnTo>
                <a:lnTo>
                  <a:pt x="66205" y="330494"/>
                </a:lnTo>
                <a:lnTo>
                  <a:pt x="70803" y="330819"/>
                </a:lnTo>
                <a:lnTo>
                  <a:pt x="76407" y="331036"/>
                </a:lnTo>
                <a:lnTo>
                  <a:pt x="89409" y="331277"/>
                </a:lnTo>
                <a:lnTo>
                  <a:pt x="96431" y="330072"/>
                </a:lnTo>
                <a:lnTo>
                  <a:pt x="103653" y="327998"/>
                </a:lnTo>
                <a:lnTo>
                  <a:pt x="111009" y="325345"/>
                </a:lnTo>
                <a:lnTo>
                  <a:pt x="118452" y="323577"/>
                </a:lnTo>
                <a:lnTo>
                  <a:pt x="125953" y="322398"/>
                </a:lnTo>
                <a:lnTo>
                  <a:pt x="133495" y="321612"/>
                </a:lnTo>
                <a:lnTo>
                  <a:pt x="138523" y="319818"/>
                </a:lnTo>
                <a:lnTo>
                  <a:pt x="141874" y="317352"/>
                </a:lnTo>
                <a:lnTo>
                  <a:pt x="144108" y="314438"/>
                </a:lnTo>
                <a:lnTo>
                  <a:pt x="149408" y="311226"/>
                </a:lnTo>
                <a:lnTo>
                  <a:pt x="156752" y="307814"/>
                </a:lnTo>
                <a:lnTo>
                  <a:pt x="165457" y="304270"/>
                </a:lnTo>
                <a:lnTo>
                  <a:pt x="172531" y="300636"/>
                </a:lnTo>
                <a:lnTo>
                  <a:pt x="178516" y="296945"/>
                </a:lnTo>
                <a:lnTo>
                  <a:pt x="194298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2"/>
          <p:cNvSpPr/>
          <p:nvPr/>
        </p:nvSpPr>
        <p:spPr>
          <a:xfrm>
            <a:off x="8092440" y="5634989"/>
            <a:ext cx="342901" cy="57151"/>
          </a:xfrm>
          <a:custGeom>
            <a:avLst/>
            <a:gdLst/>
            <a:ahLst/>
            <a:cxnLst/>
            <a:rect l="0" t="0" r="0" b="0"/>
            <a:pathLst>
              <a:path w="342901" h="57151">
                <a:moveTo>
                  <a:pt x="0" y="57150"/>
                </a:moveTo>
                <a:lnTo>
                  <a:pt x="6068" y="45015"/>
                </a:lnTo>
                <a:lnTo>
                  <a:pt x="9125" y="41440"/>
                </a:lnTo>
                <a:lnTo>
                  <a:pt x="12432" y="39057"/>
                </a:lnTo>
                <a:lnTo>
                  <a:pt x="15908" y="37468"/>
                </a:lnTo>
                <a:lnTo>
                  <a:pt x="26544" y="35703"/>
                </a:lnTo>
                <a:lnTo>
                  <a:pt x="32936" y="35232"/>
                </a:lnTo>
                <a:lnTo>
                  <a:pt x="41007" y="34918"/>
                </a:lnTo>
                <a:lnTo>
                  <a:pt x="60136" y="34569"/>
                </a:lnTo>
                <a:lnTo>
                  <a:pt x="68030" y="33207"/>
                </a:lnTo>
                <a:lnTo>
                  <a:pt x="74563" y="31028"/>
                </a:lnTo>
                <a:lnTo>
                  <a:pt x="80189" y="28306"/>
                </a:lnTo>
                <a:lnTo>
                  <a:pt x="86479" y="26491"/>
                </a:lnTo>
                <a:lnTo>
                  <a:pt x="93212" y="25281"/>
                </a:lnTo>
                <a:lnTo>
                  <a:pt x="100242" y="24474"/>
                </a:lnTo>
                <a:lnTo>
                  <a:pt x="110008" y="22666"/>
                </a:lnTo>
                <a:lnTo>
                  <a:pt x="134405" y="17271"/>
                </a:lnTo>
                <a:lnTo>
                  <a:pt x="145484" y="15324"/>
                </a:lnTo>
                <a:lnTo>
                  <a:pt x="155409" y="14026"/>
                </a:lnTo>
                <a:lnTo>
                  <a:pt x="164566" y="13161"/>
                </a:lnTo>
                <a:lnTo>
                  <a:pt x="175750" y="12584"/>
                </a:lnTo>
                <a:lnTo>
                  <a:pt x="201725" y="11943"/>
                </a:lnTo>
                <a:lnTo>
                  <a:pt x="213223" y="10502"/>
                </a:lnTo>
                <a:lnTo>
                  <a:pt x="223429" y="8271"/>
                </a:lnTo>
                <a:lnTo>
                  <a:pt x="232772" y="5514"/>
                </a:lnTo>
                <a:lnTo>
                  <a:pt x="246621" y="3676"/>
                </a:lnTo>
                <a:lnTo>
                  <a:pt x="263474" y="2451"/>
                </a:lnTo>
                <a:lnTo>
                  <a:pt x="297440" y="109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3"/>
          <p:cNvSpPr/>
          <p:nvPr/>
        </p:nvSpPr>
        <p:spPr>
          <a:xfrm>
            <a:off x="6743700" y="5612129"/>
            <a:ext cx="91441" cy="388622"/>
          </a:xfrm>
          <a:custGeom>
            <a:avLst/>
            <a:gdLst/>
            <a:ahLst/>
            <a:cxnLst/>
            <a:rect l="0" t="0" r="0" b="0"/>
            <a:pathLst>
              <a:path w="91441" h="388622">
                <a:moveTo>
                  <a:pt x="0" y="0"/>
                </a:moveTo>
                <a:lnTo>
                  <a:pt x="15909" y="31819"/>
                </a:lnTo>
                <a:lnTo>
                  <a:pt x="18226" y="38992"/>
                </a:lnTo>
                <a:lnTo>
                  <a:pt x="19770" y="46315"/>
                </a:lnTo>
                <a:lnTo>
                  <a:pt x="20800" y="53737"/>
                </a:lnTo>
                <a:lnTo>
                  <a:pt x="24027" y="68845"/>
                </a:lnTo>
                <a:lnTo>
                  <a:pt x="34385" y="112725"/>
                </a:lnTo>
                <a:lnTo>
                  <a:pt x="38163" y="131030"/>
                </a:lnTo>
                <a:lnTo>
                  <a:pt x="40682" y="145773"/>
                </a:lnTo>
                <a:lnTo>
                  <a:pt x="42361" y="158142"/>
                </a:lnTo>
                <a:lnTo>
                  <a:pt x="50793" y="211957"/>
                </a:lnTo>
                <a:lnTo>
                  <a:pt x="54181" y="227665"/>
                </a:lnTo>
                <a:lnTo>
                  <a:pt x="57711" y="240677"/>
                </a:lnTo>
                <a:lnTo>
                  <a:pt x="61334" y="251892"/>
                </a:lnTo>
                <a:lnTo>
                  <a:pt x="63749" y="261907"/>
                </a:lnTo>
                <a:lnTo>
                  <a:pt x="65359" y="271125"/>
                </a:lnTo>
                <a:lnTo>
                  <a:pt x="66433" y="279810"/>
                </a:lnTo>
                <a:lnTo>
                  <a:pt x="76010" y="342150"/>
                </a:lnTo>
                <a:lnTo>
                  <a:pt x="77344" y="352560"/>
                </a:lnTo>
                <a:lnTo>
                  <a:pt x="78233" y="360770"/>
                </a:lnTo>
                <a:lnTo>
                  <a:pt x="78825" y="367514"/>
                </a:lnTo>
                <a:lnTo>
                  <a:pt x="79219" y="373280"/>
                </a:lnTo>
                <a:lnTo>
                  <a:pt x="91440" y="388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4"/>
          <p:cNvSpPr/>
          <p:nvPr/>
        </p:nvSpPr>
        <p:spPr>
          <a:xfrm>
            <a:off x="6869430" y="3017519"/>
            <a:ext cx="45538" cy="560071"/>
          </a:xfrm>
          <a:custGeom>
            <a:avLst/>
            <a:gdLst/>
            <a:ahLst/>
            <a:cxnLst/>
            <a:rect l="0" t="0" r="0" b="0"/>
            <a:pathLst>
              <a:path w="45538" h="560071">
                <a:moveTo>
                  <a:pt x="0" y="0"/>
                </a:moveTo>
                <a:lnTo>
                  <a:pt x="6068" y="6068"/>
                </a:lnTo>
                <a:lnTo>
                  <a:pt x="9125" y="10396"/>
                </a:lnTo>
                <a:lnTo>
                  <a:pt x="12432" y="15821"/>
                </a:lnTo>
                <a:lnTo>
                  <a:pt x="15908" y="21977"/>
                </a:lnTo>
                <a:lnTo>
                  <a:pt x="18226" y="29892"/>
                </a:lnTo>
                <a:lnTo>
                  <a:pt x="19771" y="38978"/>
                </a:lnTo>
                <a:lnTo>
                  <a:pt x="20800" y="48845"/>
                </a:lnTo>
                <a:lnTo>
                  <a:pt x="21487" y="59234"/>
                </a:lnTo>
                <a:lnTo>
                  <a:pt x="21944" y="69969"/>
                </a:lnTo>
                <a:lnTo>
                  <a:pt x="22249" y="80936"/>
                </a:lnTo>
                <a:lnTo>
                  <a:pt x="23722" y="90788"/>
                </a:lnTo>
                <a:lnTo>
                  <a:pt x="25975" y="99895"/>
                </a:lnTo>
                <a:lnTo>
                  <a:pt x="28747" y="108507"/>
                </a:lnTo>
                <a:lnTo>
                  <a:pt x="31865" y="128218"/>
                </a:lnTo>
                <a:lnTo>
                  <a:pt x="38715" y="187373"/>
                </a:lnTo>
                <a:lnTo>
                  <a:pt x="41050" y="215085"/>
                </a:lnTo>
                <a:lnTo>
                  <a:pt x="42607" y="239910"/>
                </a:lnTo>
                <a:lnTo>
                  <a:pt x="43644" y="262811"/>
                </a:lnTo>
                <a:lnTo>
                  <a:pt x="44797" y="311961"/>
                </a:lnTo>
                <a:lnTo>
                  <a:pt x="45537" y="409884"/>
                </a:lnTo>
                <a:lnTo>
                  <a:pt x="44327" y="434547"/>
                </a:lnTo>
                <a:lnTo>
                  <a:pt x="42251" y="459878"/>
                </a:lnTo>
                <a:lnTo>
                  <a:pt x="37829" y="504110"/>
                </a:lnTo>
                <a:lnTo>
                  <a:pt x="36649" y="517684"/>
                </a:lnTo>
                <a:lnTo>
                  <a:pt x="34289" y="560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5"/>
          <p:cNvSpPr/>
          <p:nvPr/>
        </p:nvSpPr>
        <p:spPr>
          <a:xfrm>
            <a:off x="8412479" y="4537823"/>
            <a:ext cx="388622" cy="22747"/>
          </a:xfrm>
          <a:custGeom>
            <a:avLst/>
            <a:gdLst/>
            <a:ahLst/>
            <a:cxnLst/>
            <a:rect l="0" t="0" r="0" b="0"/>
            <a:pathLst>
              <a:path w="388622" h="22747">
                <a:moveTo>
                  <a:pt x="0" y="22746"/>
                </a:moveTo>
                <a:lnTo>
                  <a:pt x="6069" y="16679"/>
                </a:lnTo>
                <a:lnTo>
                  <a:pt x="10396" y="13621"/>
                </a:lnTo>
                <a:lnTo>
                  <a:pt x="15821" y="10313"/>
                </a:lnTo>
                <a:lnTo>
                  <a:pt x="21977" y="6837"/>
                </a:lnTo>
                <a:lnTo>
                  <a:pt x="28622" y="5790"/>
                </a:lnTo>
                <a:lnTo>
                  <a:pt x="35592" y="6362"/>
                </a:lnTo>
                <a:lnTo>
                  <a:pt x="42778" y="8014"/>
                </a:lnTo>
                <a:lnTo>
                  <a:pt x="64078" y="7845"/>
                </a:lnTo>
                <a:lnTo>
                  <a:pt x="94789" y="6462"/>
                </a:lnTo>
                <a:lnTo>
                  <a:pt x="131773" y="4270"/>
                </a:lnTo>
                <a:lnTo>
                  <a:pt x="210120" y="1835"/>
                </a:lnTo>
                <a:lnTo>
                  <a:pt x="356186" y="0"/>
                </a:lnTo>
                <a:lnTo>
                  <a:pt x="364457" y="1232"/>
                </a:lnTo>
                <a:lnTo>
                  <a:pt x="371242" y="3324"/>
                </a:lnTo>
                <a:lnTo>
                  <a:pt x="388621" y="113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56"/>
          <p:cNvSpPr/>
          <p:nvPr/>
        </p:nvSpPr>
        <p:spPr>
          <a:xfrm>
            <a:off x="8378190" y="4631254"/>
            <a:ext cx="411480" cy="43616"/>
          </a:xfrm>
          <a:custGeom>
            <a:avLst/>
            <a:gdLst/>
            <a:ahLst/>
            <a:cxnLst/>
            <a:rect l="0" t="0" r="0" b="0"/>
            <a:pathLst>
              <a:path w="411480" h="43616">
                <a:moveTo>
                  <a:pt x="0" y="43615"/>
                </a:moveTo>
                <a:lnTo>
                  <a:pt x="12135" y="37548"/>
                </a:lnTo>
                <a:lnTo>
                  <a:pt x="18250" y="35760"/>
                </a:lnTo>
                <a:lnTo>
                  <a:pt x="24866" y="34568"/>
                </a:lnTo>
                <a:lnTo>
                  <a:pt x="31818" y="33774"/>
                </a:lnTo>
                <a:lnTo>
                  <a:pt x="42802" y="31975"/>
                </a:lnTo>
                <a:lnTo>
                  <a:pt x="71939" y="26588"/>
                </a:lnTo>
                <a:lnTo>
                  <a:pt x="86060" y="24644"/>
                </a:lnTo>
                <a:lnTo>
                  <a:pt x="99283" y="23348"/>
                </a:lnTo>
                <a:lnTo>
                  <a:pt x="111908" y="22484"/>
                </a:lnTo>
                <a:lnTo>
                  <a:pt x="184287" y="15200"/>
                </a:lnTo>
                <a:lnTo>
                  <a:pt x="207948" y="11971"/>
                </a:lnTo>
                <a:lnTo>
                  <a:pt x="228802" y="8550"/>
                </a:lnTo>
                <a:lnTo>
                  <a:pt x="247785" y="4998"/>
                </a:lnTo>
                <a:lnTo>
                  <a:pt x="265519" y="2630"/>
                </a:lnTo>
                <a:lnTo>
                  <a:pt x="282423" y="1052"/>
                </a:lnTo>
                <a:lnTo>
                  <a:pt x="298772" y="0"/>
                </a:lnTo>
                <a:lnTo>
                  <a:pt x="313481" y="568"/>
                </a:lnTo>
                <a:lnTo>
                  <a:pt x="327098" y="2218"/>
                </a:lnTo>
                <a:lnTo>
                  <a:pt x="339984" y="4587"/>
                </a:lnTo>
                <a:lnTo>
                  <a:pt x="351116" y="6166"/>
                </a:lnTo>
                <a:lnTo>
                  <a:pt x="361078" y="7219"/>
                </a:lnTo>
                <a:lnTo>
                  <a:pt x="370258" y="7921"/>
                </a:lnTo>
                <a:lnTo>
                  <a:pt x="378919" y="8389"/>
                </a:lnTo>
                <a:lnTo>
                  <a:pt x="411479" y="93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57"/>
          <p:cNvSpPr/>
          <p:nvPr/>
        </p:nvSpPr>
        <p:spPr>
          <a:xfrm>
            <a:off x="3486150" y="4377689"/>
            <a:ext cx="537210" cy="57151"/>
          </a:xfrm>
          <a:custGeom>
            <a:avLst/>
            <a:gdLst/>
            <a:ahLst/>
            <a:cxnLst/>
            <a:rect l="0" t="0" r="0" b="0"/>
            <a:pathLst>
              <a:path w="537210" h="57151">
                <a:moveTo>
                  <a:pt x="0" y="0"/>
                </a:moveTo>
                <a:lnTo>
                  <a:pt x="24271" y="6069"/>
                </a:lnTo>
                <a:lnTo>
                  <a:pt x="50470" y="7856"/>
                </a:lnTo>
                <a:lnTo>
                  <a:pt x="86987" y="9047"/>
                </a:lnTo>
                <a:lnTo>
                  <a:pt x="282615" y="11221"/>
                </a:lnTo>
                <a:lnTo>
                  <a:pt x="302710" y="11291"/>
                </a:lnTo>
                <a:lnTo>
                  <a:pt x="323727" y="12607"/>
                </a:lnTo>
                <a:lnTo>
                  <a:pt x="345357" y="14755"/>
                </a:lnTo>
                <a:lnTo>
                  <a:pt x="367398" y="17457"/>
                </a:lnTo>
                <a:lnTo>
                  <a:pt x="393522" y="21798"/>
                </a:lnTo>
                <a:lnTo>
                  <a:pt x="490482" y="40242"/>
                </a:lnTo>
                <a:lnTo>
                  <a:pt x="502248" y="42069"/>
                </a:lnTo>
                <a:lnTo>
                  <a:pt x="510092" y="44556"/>
                </a:lnTo>
                <a:lnTo>
                  <a:pt x="515321" y="47484"/>
                </a:lnTo>
                <a:lnTo>
                  <a:pt x="537209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58"/>
          <p:cNvSpPr/>
          <p:nvPr/>
        </p:nvSpPr>
        <p:spPr>
          <a:xfrm>
            <a:off x="3486150" y="4572045"/>
            <a:ext cx="617221" cy="68535"/>
          </a:xfrm>
          <a:custGeom>
            <a:avLst/>
            <a:gdLst/>
            <a:ahLst/>
            <a:cxnLst/>
            <a:rect l="0" t="0" r="0" b="0"/>
            <a:pathLst>
              <a:path w="617221" h="68535">
                <a:moveTo>
                  <a:pt x="0" y="68534"/>
                </a:moveTo>
                <a:lnTo>
                  <a:pt x="31817" y="52626"/>
                </a:lnTo>
                <a:lnTo>
                  <a:pt x="40262" y="50308"/>
                </a:lnTo>
                <a:lnTo>
                  <a:pt x="49701" y="48764"/>
                </a:lnTo>
                <a:lnTo>
                  <a:pt x="59804" y="47734"/>
                </a:lnTo>
                <a:lnTo>
                  <a:pt x="70349" y="45778"/>
                </a:lnTo>
                <a:lnTo>
                  <a:pt x="81189" y="43203"/>
                </a:lnTo>
                <a:lnTo>
                  <a:pt x="92226" y="40217"/>
                </a:lnTo>
                <a:lnTo>
                  <a:pt x="103394" y="38226"/>
                </a:lnTo>
                <a:lnTo>
                  <a:pt x="114649" y="36899"/>
                </a:lnTo>
                <a:lnTo>
                  <a:pt x="125962" y="36014"/>
                </a:lnTo>
                <a:lnTo>
                  <a:pt x="137315" y="35424"/>
                </a:lnTo>
                <a:lnTo>
                  <a:pt x="160089" y="34769"/>
                </a:lnTo>
                <a:lnTo>
                  <a:pt x="172766" y="33324"/>
                </a:lnTo>
                <a:lnTo>
                  <a:pt x="186297" y="31091"/>
                </a:lnTo>
                <a:lnTo>
                  <a:pt x="200398" y="28332"/>
                </a:lnTo>
                <a:lnTo>
                  <a:pt x="229612" y="21880"/>
                </a:lnTo>
                <a:lnTo>
                  <a:pt x="244514" y="18381"/>
                </a:lnTo>
                <a:lnTo>
                  <a:pt x="259530" y="16049"/>
                </a:lnTo>
                <a:lnTo>
                  <a:pt x="274620" y="14494"/>
                </a:lnTo>
                <a:lnTo>
                  <a:pt x="289759" y="13458"/>
                </a:lnTo>
                <a:lnTo>
                  <a:pt x="304933" y="11497"/>
                </a:lnTo>
                <a:lnTo>
                  <a:pt x="320128" y="8919"/>
                </a:lnTo>
                <a:lnTo>
                  <a:pt x="335339" y="5931"/>
                </a:lnTo>
                <a:lnTo>
                  <a:pt x="351829" y="3939"/>
                </a:lnTo>
                <a:lnTo>
                  <a:pt x="369173" y="2611"/>
                </a:lnTo>
                <a:lnTo>
                  <a:pt x="387085" y="1725"/>
                </a:lnTo>
                <a:lnTo>
                  <a:pt x="420534" y="742"/>
                </a:lnTo>
                <a:lnTo>
                  <a:pt x="515777" y="58"/>
                </a:lnTo>
                <a:lnTo>
                  <a:pt x="555201" y="0"/>
                </a:lnTo>
                <a:lnTo>
                  <a:pt x="569524" y="1255"/>
                </a:lnTo>
                <a:lnTo>
                  <a:pt x="580342" y="3362"/>
                </a:lnTo>
                <a:lnTo>
                  <a:pt x="617220" y="113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Finding the perimeter of a rectangle.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perimeter is the distance around a two dimensional figure.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86200" y="2895600"/>
            <a:ext cx="4724400" cy="243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1"/>
          <p:cNvSpPr/>
          <p:nvPr/>
        </p:nvSpPr>
        <p:spPr>
          <a:xfrm>
            <a:off x="5989320" y="4777739"/>
            <a:ext cx="283369" cy="456992"/>
          </a:xfrm>
          <a:custGeom>
            <a:avLst/>
            <a:gdLst/>
            <a:ahLst/>
            <a:cxnLst/>
            <a:rect l="0" t="0" r="0" b="0"/>
            <a:pathLst>
              <a:path w="283369" h="456992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10371" y="9126"/>
                </a:lnTo>
                <a:lnTo>
                  <a:pt x="10959" y="15909"/>
                </a:lnTo>
                <a:lnTo>
                  <a:pt x="12386" y="19496"/>
                </a:lnTo>
                <a:lnTo>
                  <a:pt x="19192" y="30612"/>
                </a:lnTo>
                <a:lnTo>
                  <a:pt x="21229" y="38159"/>
                </a:lnTo>
                <a:lnTo>
                  <a:pt x="22135" y="49133"/>
                </a:lnTo>
                <a:lnTo>
                  <a:pt x="22377" y="55615"/>
                </a:lnTo>
                <a:lnTo>
                  <a:pt x="22716" y="89010"/>
                </a:lnTo>
                <a:lnTo>
                  <a:pt x="22847" y="209013"/>
                </a:lnTo>
                <a:lnTo>
                  <a:pt x="24121" y="221892"/>
                </a:lnTo>
                <a:lnTo>
                  <a:pt x="26241" y="233018"/>
                </a:lnTo>
                <a:lnTo>
                  <a:pt x="28924" y="242975"/>
                </a:lnTo>
                <a:lnTo>
                  <a:pt x="33252" y="264854"/>
                </a:lnTo>
                <a:lnTo>
                  <a:pt x="44836" y="329803"/>
                </a:lnTo>
                <a:lnTo>
                  <a:pt x="50210" y="357029"/>
                </a:lnTo>
                <a:lnTo>
                  <a:pt x="55064" y="378990"/>
                </a:lnTo>
                <a:lnTo>
                  <a:pt x="65910" y="423407"/>
                </a:lnTo>
                <a:lnTo>
                  <a:pt x="66800" y="425782"/>
                </a:lnTo>
                <a:lnTo>
                  <a:pt x="67393" y="426094"/>
                </a:lnTo>
                <a:lnTo>
                  <a:pt x="67788" y="425033"/>
                </a:lnTo>
                <a:lnTo>
                  <a:pt x="68345" y="411404"/>
                </a:lnTo>
                <a:lnTo>
                  <a:pt x="67154" y="406349"/>
                </a:lnTo>
                <a:lnTo>
                  <a:pt x="60678" y="393168"/>
                </a:lnTo>
                <a:lnTo>
                  <a:pt x="58718" y="385138"/>
                </a:lnTo>
                <a:lnTo>
                  <a:pt x="59465" y="373599"/>
                </a:lnTo>
                <a:lnTo>
                  <a:pt x="61233" y="357016"/>
                </a:lnTo>
                <a:lnTo>
                  <a:pt x="63682" y="337071"/>
                </a:lnTo>
                <a:lnTo>
                  <a:pt x="65315" y="321234"/>
                </a:lnTo>
                <a:lnTo>
                  <a:pt x="66403" y="308136"/>
                </a:lnTo>
                <a:lnTo>
                  <a:pt x="67128" y="296864"/>
                </a:lnTo>
                <a:lnTo>
                  <a:pt x="68882" y="286810"/>
                </a:lnTo>
                <a:lnTo>
                  <a:pt x="71321" y="277567"/>
                </a:lnTo>
                <a:lnTo>
                  <a:pt x="74217" y="268864"/>
                </a:lnTo>
                <a:lnTo>
                  <a:pt x="81228" y="255443"/>
                </a:lnTo>
                <a:lnTo>
                  <a:pt x="90982" y="238876"/>
                </a:lnTo>
                <a:lnTo>
                  <a:pt x="102565" y="220210"/>
                </a:lnTo>
                <a:lnTo>
                  <a:pt x="112826" y="206497"/>
                </a:lnTo>
                <a:lnTo>
                  <a:pt x="122207" y="196085"/>
                </a:lnTo>
                <a:lnTo>
                  <a:pt x="131001" y="187873"/>
                </a:lnTo>
                <a:lnTo>
                  <a:pt x="139404" y="181129"/>
                </a:lnTo>
                <a:lnTo>
                  <a:pt x="147546" y="175363"/>
                </a:lnTo>
                <a:lnTo>
                  <a:pt x="155513" y="170249"/>
                </a:lnTo>
                <a:lnTo>
                  <a:pt x="162095" y="166839"/>
                </a:lnTo>
                <a:lnTo>
                  <a:pt x="167753" y="164567"/>
                </a:lnTo>
                <a:lnTo>
                  <a:pt x="172796" y="163051"/>
                </a:lnTo>
                <a:lnTo>
                  <a:pt x="177427" y="163311"/>
                </a:lnTo>
                <a:lnTo>
                  <a:pt x="181784" y="164754"/>
                </a:lnTo>
                <a:lnTo>
                  <a:pt x="190013" y="168474"/>
                </a:lnTo>
                <a:lnTo>
                  <a:pt x="197903" y="170127"/>
                </a:lnTo>
                <a:lnTo>
                  <a:pt x="205595" y="174379"/>
                </a:lnTo>
                <a:lnTo>
                  <a:pt x="215803" y="181023"/>
                </a:lnTo>
                <a:lnTo>
                  <a:pt x="227689" y="189262"/>
                </a:lnTo>
                <a:lnTo>
                  <a:pt x="236882" y="196025"/>
                </a:lnTo>
                <a:lnTo>
                  <a:pt x="244282" y="201803"/>
                </a:lnTo>
                <a:lnTo>
                  <a:pt x="250484" y="206926"/>
                </a:lnTo>
                <a:lnTo>
                  <a:pt x="255889" y="212881"/>
                </a:lnTo>
                <a:lnTo>
                  <a:pt x="260763" y="219391"/>
                </a:lnTo>
                <a:lnTo>
                  <a:pt x="265281" y="226270"/>
                </a:lnTo>
                <a:lnTo>
                  <a:pt x="269565" y="234667"/>
                </a:lnTo>
                <a:lnTo>
                  <a:pt x="273689" y="244075"/>
                </a:lnTo>
                <a:lnTo>
                  <a:pt x="277709" y="254157"/>
                </a:lnTo>
                <a:lnTo>
                  <a:pt x="280389" y="263418"/>
                </a:lnTo>
                <a:lnTo>
                  <a:pt x="282176" y="272132"/>
                </a:lnTo>
                <a:lnTo>
                  <a:pt x="283368" y="280482"/>
                </a:lnTo>
                <a:lnTo>
                  <a:pt x="282891" y="291128"/>
                </a:lnTo>
                <a:lnTo>
                  <a:pt x="281304" y="303305"/>
                </a:lnTo>
                <a:lnTo>
                  <a:pt x="278976" y="316504"/>
                </a:lnTo>
                <a:lnTo>
                  <a:pt x="274884" y="330382"/>
                </a:lnTo>
                <a:lnTo>
                  <a:pt x="269615" y="344715"/>
                </a:lnTo>
                <a:lnTo>
                  <a:pt x="263564" y="359350"/>
                </a:lnTo>
                <a:lnTo>
                  <a:pt x="258259" y="372917"/>
                </a:lnTo>
                <a:lnTo>
                  <a:pt x="248978" y="398151"/>
                </a:lnTo>
                <a:lnTo>
                  <a:pt x="244725" y="407675"/>
                </a:lnTo>
                <a:lnTo>
                  <a:pt x="236613" y="421642"/>
                </a:lnTo>
                <a:lnTo>
                  <a:pt x="228774" y="432084"/>
                </a:lnTo>
                <a:lnTo>
                  <a:pt x="224906" y="436646"/>
                </a:lnTo>
                <a:lnTo>
                  <a:pt x="219787" y="440957"/>
                </a:lnTo>
                <a:lnTo>
                  <a:pt x="213835" y="445102"/>
                </a:lnTo>
                <a:lnTo>
                  <a:pt x="207326" y="449135"/>
                </a:lnTo>
                <a:lnTo>
                  <a:pt x="201717" y="451823"/>
                </a:lnTo>
                <a:lnTo>
                  <a:pt x="196708" y="453616"/>
                </a:lnTo>
                <a:lnTo>
                  <a:pt x="192099" y="454810"/>
                </a:lnTo>
                <a:lnTo>
                  <a:pt x="183590" y="456138"/>
                </a:lnTo>
                <a:lnTo>
                  <a:pt x="179543" y="456492"/>
                </a:lnTo>
                <a:lnTo>
                  <a:pt x="174306" y="456729"/>
                </a:lnTo>
                <a:lnTo>
                  <a:pt x="161712" y="456991"/>
                </a:lnTo>
                <a:lnTo>
                  <a:pt x="153528" y="455791"/>
                </a:lnTo>
                <a:lnTo>
                  <a:pt x="144262" y="453721"/>
                </a:lnTo>
                <a:lnTo>
                  <a:pt x="134274" y="451071"/>
                </a:lnTo>
                <a:lnTo>
                  <a:pt x="113017" y="444740"/>
                </a:lnTo>
                <a:lnTo>
                  <a:pt x="102015" y="441273"/>
                </a:lnTo>
                <a:lnTo>
                  <a:pt x="92140" y="437693"/>
                </a:lnTo>
                <a:lnTo>
                  <a:pt x="83016" y="434035"/>
                </a:lnTo>
                <a:lnTo>
                  <a:pt x="74394" y="430327"/>
                </a:lnTo>
                <a:lnTo>
                  <a:pt x="67376" y="426585"/>
                </a:lnTo>
                <a:lnTo>
                  <a:pt x="61427" y="422820"/>
                </a:lnTo>
                <a:lnTo>
                  <a:pt x="48822" y="413720"/>
                </a:lnTo>
                <a:lnTo>
                  <a:pt x="43712" y="412476"/>
                </a:lnTo>
                <a:lnTo>
                  <a:pt x="34289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2"/>
          <p:cNvSpPr/>
          <p:nvPr/>
        </p:nvSpPr>
        <p:spPr>
          <a:xfrm>
            <a:off x="8698231" y="3714750"/>
            <a:ext cx="297179" cy="537210"/>
          </a:xfrm>
          <a:custGeom>
            <a:avLst/>
            <a:gdLst/>
            <a:ahLst/>
            <a:cxnLst/>
            <a:rect l="0" t="0" r="0" b="0"/>
            <a:pathLst>
              <a:path w="297179" h="537210">
                <a:moveTo>
                  <a:pt x="22859" y="0"/>
                </a:moveTo>
                <a:lnTo>
                  <a:pt x="16791" y="12135"/>
                </a:lnTo>
                <a:lnTo>
                  <a:pt x="13811" y="24867"/>
                </a:lnTo>
                <a:lnTo>
                  <a:pt x="12487" y="38991"/>
                </a:lnTo>
                <a:lnTo>
                  <a:pt x="11900" y="53736"/>
                </a:lnTo>
                <a:lnTo>
                  <a:pt x="11568" y="76317"/>
                </a:lnTo>
                <a:lnTo>
                  <a:pt x="11469" y="99094"/>
                </a:lnTo>
                <a:lnTo>
                  <a:pt x="10186" y="111783"/>
                </a:lnTo>
                <a:lnTo>
                  <a:pt x="5373" y="146201"/>
                </a:lnTo>
                <a:lnTo>
                  <a:pt x="3582" y="162237"/>
                </a:lnTo>
                <a:lnTo>
                  <a:pt x="2387" y="176738"/>
                </a:lnTo>
                <a:lnTo>
                  <a:pt x="1591" y="190215"/>
                </a:lnTo>
                <a:lnTo>
                  <a:pt x="707" y="222123"/>
                </a:lnTo>
                <a:lnTo>
                  <a:pt x="0" y="394565"/>
                </a:lnTo>
                <a:lnTo>
                  <a:pt x="1269" y="410363"/>
                </a:lnTo>
                <a:lnTo>
                  <a:pt x="9046" y="485013"/>
                </a:lnTo>
                <a:lnTo>
                  <a:pt x="11289" y="512633"/>
                </a:lnTo>
                <a:lnTo>
                  <a:pt x="17455" y="501705"/>
                </a:lnTo>
                <a:lnTo>
                  <a:pt x="20457" y="492643"/>
                </a:lnTo>
                <a:lnTo>
                  <a:pt x="22147" y="477015"/>
                </a:lnTo>
                <a:lnTo>
                  <a:pt x="23812" y="460926"/>
                </a:lnTo>
                <a:lnTo>
                  <a:pt x="26034" y="449524"/>
                </a:lnTo>
                <a:lnTo>
                  <a:pt x="28786" y="436843"/>
                </a:lnTo>
                <a:lnTo>
                  <a:pt x="31890" y="425848"/>
                </a:lnTo>
                <a:lnTo>
                  <a:pt x="35229" y="415978"/>
                </a:lnTo>
                <a:lnTo>
                  <a:pt x="38726" y="406859"/>
                </a:lnTo>
                <a:lnTo>
                  <a:pt x="47407" y="389349"/>
                </a:lnTo>
                <a:lnTo>
                  <a:pt x="73986" y="339414"/>
                </a:lnTo>
                <a:lnTo>
                  <a:pt x="86153" y="317716"/>
                </a:lnTo>
                <a:lnTo>
                  <a:pt x="96805" y="299441"/>
                </a:lnTo>
                <a:lnTo>
                  <a:pt x="106446" y="283447"/>
                </a:lnTo>
                <a:lnTo>
                  <a:pt x="115414" y="271514"/>
                </a:lnTo>
                <a:lnTo>
                  <a:pt x="123932" y="262289"/>
                </a:lnTo>
                <a:lnTo>
                  <a:pt x="138900" y="248653"/>
                </a:lnTo>
                <a:lnTo>
                  <a:pt x="149786" y="238359"/>
                </a:lnTo>
                <a:lnTo>
                  <a:pt x="154467" y="235106"/>
                </a:lnTo>
                <a:lnTo>
                  <a:pt x="163055" y="231491"/>
                </a:lnTo>
                <a:lnTo>
                  <a:pt x="171105" y="226498"/>
                </a:lnTo>
                <a:lnTo>
                  <a:pt x="175029" y="223389"/>
                </a:lnTo>
                <a:lnTo>
                  <a:pt x="178916" y="222586"/>
                </a:lnTo>
                <a:lnTo>
                  <a:pt x="182777" y="223320"/>
                </a:lnTo>
                <a:lnTo>
                  <a:pt x="190453" y="226253"/>
                </a:lnTo>
                <a:lnTo>
                  <a:pt x="198098" y="227557"/>
                </a:lnTo>
                <a:lnTo>
                  <a:pt x="203185" y="230444"/>
                </a:lnTo>
                <a:lnTo>
                  <a:pt x="209116" y="234910"/>
                </a:lnTo>
                <a:lnTo>
                  <a:pt x="215610" y="240426"/>
                </a:lnTo>
                <a:lnTo>
                  <a:pt x="219940" y="245374"/>
                </a:lnTo>
                <a:lnTo>
                  <a:pt x="227303" y="259675"/>
                </a:lnTo>
                <a:lnTo>
                  <a:pt x="250238" y="306085"/>
                </a:lnTo>
                <a:lnTo>
                  <a:pt x="254454" y="319627"/>
                </a:lnTo>
                <a:lnTo>
                  <a:pt x="257265" y="333734"/>
                </a:lnTo>
                <a:lnTo>
                  <a:pt x="259140" y="348219"/>
                </a:lnTo>
                <a:lnTo>
                  <a:pt x="261660" y="359146"/>
                </a:lnTo>
                <a:lnTo>
                  <a:pt x="267846" y="374674"/>
                </a:lnTo>
                <a:lnTo>
                  <a:pt x="271442" y="389195"/>
                </a:lnTo>
                <a:lnTo>
                  <a:pt x="273040" y="404115"/>
                </a:lnTo>
                <a:lnTo>
                  <a:pt x="273750" y="419213"/>
                </a:lnTo>
                <a:lnTo>
                  <a:pt x="276480" y="434415"/>
                </a:lnTo>
                <a:lnTo>
                  <a:pt x="280839" y="454710"/>
                </a:lnTo>
                <a:lnTo>
                  <a:pt x="286285" y="478400"/>
                </a:lnTo>
                <a:lnTo>
                  <a:pt x="289917" y="495463"/>
                </a:lnTo>
                <a:lnTo>
                  <a:pt x="292338" y="508108"/>
                </a:lnTo>
                <a:lnTo>
                  <a:pt x="297178" y="5372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3"/>
          <p:cNvSpPr/>
          <p:nvPr/>
        </p:nvSpPr>
        <p:spPr>
          <a:xfrm>
            <a:off x="6137909" y="2354579"/>
            <a:ext cx="353682" cy="480061"/>
          </a:xfrm>
          <a:custGeom>
            <a:avLst/>
            <a:gdLst/>
            <a:ahLst/>
            <a:cxnLst/>
            <a:rect l="0" t="0" r="0" b="0"/>
            <a:pathLst>
              <a:path w="353682" h="480061">
                <a:moveTo>
                  <a:pt x="80011" y="0"/>
                </a:moveTo>
                <a:lnTo>
                  <a:pt x="80011" y="12136"/>
                </a:lnTo>
                <a:lnTo>
                  <a:pt x="83398" y="24867"/>
                </a:lnTo>
                <a:lnTo>
                  <a:pt x="89136" y="37722"/>
                </a:lnTo>
                <a:lnTo>
                  <a:pt x="95919" y="47669"/>
                </a:lnTo>
                <a:lnTo>
                  <a:pt x="98236" y="54640"/>
                </a:lnTo>
                <a:lnTo>
                  <a:pt x="99781" y="63097"/>
                </a:lnTo>
                <a:lnTo>
                  <a:pt x="100811" y="72545"/>
                </a:lnTo>
                <a:lnTo>
                  <a:pt x="101498" y="81383"/>
                </a:lnTo>
                <a:lnTo>
                  <a:pt x="101955" y="89816"/>
                </a:lnTo>
                <a:lnTo>
                  <a:pt x="102260" y="97977"/>
                </a:lnTo>
                <a:lnTo>
                  <a:pt x="102790" y="164158"/>
                </a:lnTo>
                <a:lnTo>
                  <a:pt x="102855" y="200490"/>
                </a:lnTo>
                <a:lnTo>
                  <a:pt x="101590" y="216210"/>
                </a:lnTo>
                <a:lnTo>
                  <a:pt x="96798" y="260770"/>
                </a:lnTo>
                <a:lnTo>
                  <a:pt x="95012" y="289417"/>
                </a:lnTo>
                <a:lnTo>
                  <a:pt x="91911" y="390687"/>
                </a:lnTo>
                <a:lnTo>
                  <a:pt x="91754" y="389998"/>
                </a:lnTo>
                <a:lnTo>
                  <a:pt x="91580" y="379073"/>
                </a:lnTo>
                <a:lnTo>
                  <a:pt x="94889" y="364904"/>
                </a:lnTo>
                <a:lnTo>
                  <a:pt x="100593" y="351410"/>
                </a:lnTo>
                <a:lnTo>
                  <a:pt x="110945" y="335403"/>
                </a:lnTo>
                <a:lnTo>
                  <a:pt x="118313" y="322211"/>
                </a:lnTo>
                <a:lnTo>
                  <a:pt x="123325" y="313868"/>
                </a:lnTo>
                <a:lnTo>
                  <a:pt x="135668" y="294437"/>
                </a:lnTo>
                <a:lnTo>
                  <a:pt x="146234" y="279874"/>
                </a:lnTo>
                <a:lnTo>
                  <a:pt x="150830" y="274213"/>
                </a:lnTo>
                <a:lnTo>
                  <a:pt x="156433" y="269169"/>
                </a:lnTo>
                <a:lnTo>
                  <a:pt x="162709" y="264536"/>
                </a:lnTo>
                <a:lnTo>
                  <a:pt x="169433" y="260178"/>
                </a:lnTo>
                <a:lnTo>
                  <a:pt x="176455" y="256002"/>
                </a:lnTo>
                <a:lnTo>
                  <a:pt x="183677" y="251948"/>
                </a:lnTo>
                <a:lnTo>
                  <a:pt x="191032" y="247976"/>
                </a:lnTo>
                <a:lnTo>
                  <a:pt x="198475" y="245327"/>
                </a:lnTo>
                <a:lnTo>
                  <a:pt x="205977" y="243562"/>
                </a:lnTo>
                <a:lnTo>
                  <a:pt x="213518" y="242385"/>
                </a:lnTo>
                <a:lnTo>
                  <a:pt x="221086" y="241600"/>
                </a:lnTo>
                <a:lnTo>
                  <a:pt x="228670" y="241077"/>
                </a:lnTo>
                <a:lnTo>
                  <a:pt x="236267" y="240728"/>
                </a:lnTo>
                <a:lnTo>
                  <a:pt x="251482" y="240341"/>
                </a:lnTo>
                <a:lnTo>
                  <a:pt x="259095" y="240237"/>
                </a:lnTo>
                <a:lnTo>
                  <a:pt x="267980" y="241438"/>
                </a:lnTo>
                <a:lnTo>
                  <a:pt x="277714" y="243509"/>
                </a:lnTo>
                <a:lnTo>
                  <a:pt x="288012" y="246159"/>
                </a:lnTo>
                <a:lnTo>
                  <a:pt x="297418" y="249196"/>
                </a:lnTo>
                <a:lnTo>
                  <a:pt x="306229" y="252491"/>
                </a:lnTo>
                <a:lnTo>
                  <a:pt x="314643" y="255957"/>
                </a:lnTo>
                <a:lnTo>
                  <a:pt x="320252" y="259538"/>
                </a:lnTo>
                <a:lnTo>
                  <a:pt x="323992" y="263196"/>
                </a:lnTo>
                <a:lnTo>
                  <a:pt x="332641" y="274411"/>
                </a:lnTo>
                <a:lnTo>
                  <a:pt x="343247" y="285777"/>
                </a:lnTo>
                <a:lnTo>
                  <a:pt x="346942" y="289578"/>
                </a:lnTo>
                <a:lnTo>
                  <a:pt x="349405" y="294652"/>
                </a:lnTo>
                <a:lnTo>
                  <a:pt x="352141" y="307064"/>
                </a:lnTo>
                <a:lnTo>
                  <a:pt x="352871" y="315199"/>
                </a:lnTo>
                <a:lnTo>
                  <a:pt x="353357" y="324433"/>
                </a:lnTo>
                <a:lnTo>
                  <a:pt x="353681" y="334399"/>
                </a:lnTo>
                <a:lnTo>
                  <a:pt x="352628" y="346123"/>
                </a:lnTo>
                <a:lnTo>
                  <a:pt x="350655" y="359019"/>
                </a:lnTo>
                <a:lnTo>
                  <a:pt x="348071" y="372696"/>
                </a:lnTo>
                <a:lnTo>
                  <a:pt x="345077" y="383084"/>
                </a:lnTo>
                <a:lnTo>
                  <a:pt x="338365" y="398013"/>
                </a:lnTo>
                <a:lnTo>
                  <a:pt x="327761" y="412268"/>
                </a:lnTo>
                <a:lnTo>
                  <a:pt x="321378" y="419626"/>
                </a:lnTo>
                <a:lnTo>
                  <a:pt x="310898" y="431187"/>
                </a:lnTo>
                <a:lnTo>
                  <a:pt x="300737" y="440559"/>
                </a:lnTo>
                <a:lnTo>
                  <a:pt x="294472" y="444836"/>
                </a:lnTo>
                <a:lnTo>
                  <a:pt x="287755" y="448958"/>
                </a:lnTo>
                <a:lnTo>
                  <a:pt x="279467" y="452975"/>
                </a:lnTo>
                <a:lnTo>
                  <a:pt x="270131" y="456924"/>
                </a:lnTo>
                <a:lnTo>
                  <a:pt x="260098" y="460826"/>
                </a:lnTo>
                <a:lnTo>
                  <a:pt x="250869" y="463427"/>
                </a:lnTo>
                <a:lnTo>
                  <a:pt x="242176" y="465162"/>
                </a:lnTo>
                <a:lnTo>
                  <a:pt x="233841" y="466318"/>
                </a:lnTo>
                <a:lnTo>
                  <a:pt x="225744" y="468359"/>
                </a:lnTo>
                <a:lnTo>
                  <a:pt x="217806" y="470990"/>
                </a:lnTo>
                <a:lnTo>
                  <a:pt x="209974" y="474013"/>
                </a:lnTo>
                <a:lnTo>
                  <a:pt x="202213" y="476029"/>
                </a:lnTo>
                <a:lnTo>
                  <a:pt x="194499" y="477373"/>
                </a:lnTo>
                <a:lnTo>
                  <a:pt x="186816" y="478269"/>
                </a:lnTo>
                <a:lnTo>
                  <a:pt x="179155" y="478866"/>
                </a:lnTo>
                <a:lnTo>
                  <a:pt x="171506" y="479264"/>
                </a:lnTo>
                <a:lnTo>
                  <a:pt x="156235" y="479707"/>
                </a:lnTo>
                <a:lnTo>
                  <a:pt x="140981" y="479903"/>
                </a:lnTo>
                <a:lnTo>
                  <a:pt x="128278" y="478686"/>
                </a:lnTo>
                <a:lnTo>
                  <a:pt x="112189" y="476604"/>
                </a:lnTo>
                <a:lnTo>
                  <a:pt x="93843" y="473946"/>
                </a:lnTo>
                <a:lnTo>
                  <a:pt x="79072" y="472174"/>
                </a:lnTo>
                <a:lnTo>
                  <a:pt x="66685" y="470993"/>
                </a:lnTo>
                <a:lnTo>
                  <a:pt x="47418" y="469680"/>
                </a:lnTo>
                <a:lnTo>
                  <a:pt x="40502" y="469330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4"/>
          <p:cNvSpPr/>
          <p:nvPr/>
        </p:nvSpPr>
        <p:spPr>
          <a:xfrm>
            <a:off x="4069079" y="3578463"/>
            <a:ext cx="308412" cy="879238"/>
          </a:xfrm>
          <a:custGeom>
            <a:avLst/>
            <a:gdLst/>
            <a:ahLst/>
            <a:cxnLst/>
            <a:rect l="0" t="0" r="0" b="0"/>
            <a:pathLst>
              <a:path w="308412" h="879238">
                <a:moveTo>
                  <a:pt x="0" y="67707"/>
                </a:moveTo>
                <a:lnTo>
                  <a:pt x="9126" y="41601"/>
                </a:lnTo>
                <a:lnTo>
                  <a:pt x="15910" y="26047"/>
                </a:lnTo>
                <a:lnTo>
                  <a:pt x="23158" y="14055"/>
                </a:lnTo>
                <a:lnTo>
                  <a:pt x="26869" y="9078"/>
                </a:lnTo>
                <a:lnTo>
                  <a:pt x="30613" y="5761"/>
                </a:lnTo>
                <a:lnTo>
                  <a:pt x="34379" y="3550"/>
                </a:lnTo>
                <a:lnTo>
                  <a:pt x="43480" y="0"/>
                </a:lnTo>
                <a:lnTo>
                  <a:pt x="48112" y="9675"/>
                </a:lnTo>
                <a:lnTo>
                  <a:pt x="54403" y="26675"/>
                </a:lnTo>
                <a:lnTo>
                  <a:pt x="61433" y="46930"/>
                </a:lnTo>
                <a:lnTo>
                  <a:pt x="68790" y="65246"/>
                </a:lnTo>
                <a:lnTo>
                  <a:pt x="72530" y="73686"/>
                </a:lnTo>
                <a:lnTo>
                  <a:pt x="76686" y="93224"/>
                </a:lnTo>
                <a:lnTo>
                  <a:pt x="78533" y="114608"/>
                </a:lnTo>
                <a:lnTo>
                  <a:pt x="79354" y="136811"/>
                </a:lnTo>
                <a:lnTo>
                  <a:pt x="83105" y="162766"/>
                </a:lnTo>
                <a:lnTo>
                  <a:pt x="85884" y="176800"/>
                </a:lnTo>
                <a:lnTo>
                  <a:pt x="87736" y="195045"/>
                </a:lnTo>
                <a:lnTo>
                  <a:pt x="88971" y="216099"/>
                </a:lnTo>
                <a:lnTo>
                  <a:pt x="90343" y="259389"/>
                </a:lnTo>
                <a:lnTo>
                  <a:pt x="91224" y="328572"/>
                </a:lnTo>
                <a:lnTo>
                  <a:pt x="91296" y="344487"/>
                </a:lnTo>
                <a:lnTo>
                  <a:pt x="90074" y="360177"/>
                </a:lnTo>
                <a:lnTo>
                  <a:pt x="87990" y="375717"/>
                </a:lnTo>
                <a:lnTo>
                  <a:pt x="85330" y="391157"/>
                </a:lnTo>
                <a:lnTo>
                  <a:pt x="83557" y="407800"/>
                </a:lnTo>
                <a:lnTo>
                  <a:pt x="82375" y="425246"/>
                </a:lnTo>
                <a:lnTo>
                  <a:pt x="81587" y="443226"/>
                </a:lnTo>
                <a:lnTo>
                  <a:pt x="80218" y="611266"/>
                </a:lnTo>
                <a:lnTo>
                  <a:pt x="80149" y="632010"/>
                </a:lnTo>
                <a:lnTo>
                  <a:pt x="78832" y="649649"/>
                </a:lnTo>
                <a:lnTo>
                  <a:pt x="76685" y="665218"/>
                </a:lnTo>
                <a:lnTo>
                  <a:pt x="57762" y="761844"/>
                </a:lnTo>
                <a:lnTo>
                  <a:pt x="57558" y="761605"/>
                </a:lnTo>
                <a:lnTo>
                  <a:pt x="57331" y="757952"/>
                </a:lnTo>
                <a:lnTo>
                  <a:pt x="50458" y="745323"/>
                </a:lnTo>
                <a:lnTo>
                  <a:pt x="45069" y="736620"/>
                </a:lnTo>
                <a:lnTo>
                  <a:pt x="39081" y="716791"/>
                </a:lnTo>
                <a:lnTo>
                  <a:pt x="37484" y="706170"/>
                </a:lnTo>
                <a:lnTo>
                  <a:pt x="39096" y="680821"/>
                </a:lnTo>
                <a:lnTo>
                  <a:pt x="42776" y="655162"/>
                </a:lnTo>
                <a:lnTo>
                  <a:pt x="44412" y="635291"/>
                </a:lnTo>
                <a:lnTo>
                  <a:pt x="48658" y="622626"/>
                </a:lnTo>
                <a:lnTo>
                  <a:pt x="55299" y="607833"/>
                </a:lnTo>
                <a:lnTo>
                  <a:pt x="81197" y="556668"/>
                </a:lnTo>
                <a:lnTo>
                  <a:pt x="90274" y="541986"/>
                </a:lnTo>
                <a:lnTo>
                  <a:pt x="94473" y="536293"/>
                </a:lnTo>
                <a:lnTo>
                  <a:pt x="98542" y="532497"/>
                </a:lnTo>
                <a:lnTo>
                  <a:pt x="102525" y="529967"/>
                </a:lnTo>
                <a:lnTo>
                  <a:pt x="110337" y="525886"/>
                </a:lnTo>
                <a:lnTo>
                  <a:pt x="118042" y="519838"/>
                </a:lnTo>
                <a:lnTo>
                  <a:pt x="123145" y="517717"/>
                </a:lnTo>
                <a:lnTo>
                  <a:pt x="129087" y="516304"/>
                </a:lnTo>
                <a:lnTo>
                  <a:pt x="135588" y="515362"/>
                </a:lnTo>
                <a:lnTo>
                  <a:pt x="141192" y="516003"/>
                </a:lnTo>
                <a:lnTo>
                  <a:pt x="146198" y="517701"/>
                </a:lnTo>
                <a:lnTo>
                  <a:pt x="150806" y="520103"/>
                </a:lnTo>
                <a:lnTo>
                  <a:pt x="156417" y="521704"/>
                </a:lnTo>
                <a:lnTo>
                  <a:pt x="162698" y="522772"/>
                </a:lnTo>
                <a:lnTo>
                  <a:pt x="169426" y="523483"/>
                </a:lnTo>
                <a:lnTo>
                  <a:pt x="176451" y="525227"/>
                </a:lnTo>
                <a:lnTo>
                  <a:pt x="183674" y="527661"/>
                </a:lnTo>
                <a:lnTo>
                  <a:pt x="191029" y="530552"/>
                </a:lnTo>
                <a:lnTo>
                  <a:pt x="197203" y="533750"/>
                </a:lnTo>
                <a:lnTo>
                  <a:pt x="202589" y="537152"/>
                </a:lnTo>
                <a:lnTo>
                  <a:pt x="207450" y="540690"/>
                </a:lnTo>
                <a:lnTo>
                  <a:pt x="213230" y="545589"/>
                </a:lnTo>
                <a:lnTo>
                  <a:pt x="219623" y="551395"/>
                </a:lnTo>
                <a:lnTo>
                  <a:pt x="233501" y="564619"/>
                </a:lnTo>
                <a:lnTo>
                  <a:pt x="248135" y="578963"/>
                </a:lnTo>
                <a:lnTo>
                  <a:pt x="254324" y="586344"/>
                </a:lnTo>
                <a:lnTo>
                  <a:pt x="259719" y="593805"/>
                </a:lnTo>
                <a:lnTo>
                  <a:pt x="269101" y="608868"/>
                </a:lnTo>
                <a:lnTo>
                  <a:pt x="277504" y="624030"/>
                </a:lnTo>
                <a:lnTo>
                  <a:pt x="285472" y="642621"/>
                </a:lnTo>
                <a:lnTo>
                  <a:pt x="293247" y="662314"/>
                </a:lnTo>
                <a:lnTo>
                  <a:pt x="300936" y="679533"/>
                </a:lnTo>
                <a:lnTo>
                  <a:pt x="305200" y="699039"/>
                </a:lnTo>
                <a:lnTo>
                  <a:pt x="307094" y="721679"/>
                </a:lnTo>
                <a:lnTo>
                  <a:pt x="307937" y="748674"/>
                </a:lnTo>
                <a:lnTo>
                  <a:pt x="308411" y="792432"/>
                </a:lnTo>
                <a:lnTo>
                  <a:pt x="305135" y="812294"/>
                </a:lnTo>
                <a:lnTo>
                  <a:pt x="300716" y="826624"/>
                </a:lnTo>
                <a:lnTo>
                  <a:pt x="298752" y="841460"/>
                </a:lnTo>
                <a:lnTo>
                  <a:pt x="296958" y="846432"/>
                </a:lnTo>
                <a:lnTo>
                  <a:pt x="294492" y="849747"/>
                </a:lnTo>
                <a:lnTo>
                  <a:pt x="284954" y="857799"/>
                </a:lnTo>
                <a:lnTo>
                  <a:pt x="281410" y="861135"/>
                </a:lnTo>
                <a:lnTo>
                  <a:pt x="279047" y="864628"/>
                </a:lnTo>
                <a:lnTo>
                  <a:pt x="275254" y="875975"/>
                </a:lnTo>
                <a:lnTo>
                  <a:pt x="262891" y="8792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5"/>
          <p:cNvSpPr/>
          <p:nvPr/>
        </p:nvSpPr>
        <p:spPr>
          <a:xfrm>
            <a:off x="228600" y="3406157"/>
            <a:ext cx="409537" cy="768653"/>
          </a:xfrm>
          <a:custGeom>
            <a:avLst/>
            <a:gdLst/>
            <a:ahLst/>
            <a:cxnLst/>
            <a:rect l="0" t="0" r="0" b="0"/>
            <a:pathLst>
              <a:path w="409537" h="768653">
                <a:moveTo>
                  <a:pt x="68580" y="91422"/>
                </a:moveTo>
                <a:lnTo>
                  <a:pt x="62512" y="103558"/>
                </a:lnTo>
                <a:lnTo>
                  <a:pt x="61994" y="109673"/>
                </a:lnTo>
                <a:lnTo>
                  <a:pt x="64806" y="123240"/>
                </a:lnTo>
                <a:lnTo>
                  <a:pt x="66064" y="134224"/>
                </a:lnTo>
                <a:lnTo>
                  <a:pt x="66903" y="147897"/>
                </a:lnTo>
                <a:lnTo>
                  <a:pt x="67834" y="177482"/>
                </a:lnTo>
                <a:lnTo>
                  <a:pt x="68432" y="227520"/>
                </a:lnTo>
                <a:lnTo>
                  <a:pt x="68579" y="439356"/>
                </a:lnTo>
                <a:lnTo>
                  <a:pt x="69849" y="454188"/>
                </a:lnTo>
                <a:lnTo>
                  <a:pt x="71966" y="469156"/>
                </a:lnTo>
                <a:lnTo>
                  <a:pt x="74647" y="484215"/>
                </a:lnTo>
                <a:lnTo>
                  <a:pt x="76435" y="498064"/>
                </a:lnTo>
                <a:lnTo>
                  <a:pt x="77626" y="511107"/>
                </a:lnTo>
                <a:lnTo>
                  <a:pt x="78421" y="523612"/>
                </a:lnTo>
                <a:lnTo>
                  <a:pt x="79303" y="547667"/>
                </a:lnTo>
                <a:lnTo>
                  <a:pt x="80966" y="571058"/>
                </a:lnTo>
                <a:lnTo>
                  <a:pt x="85938" y="594154"/>
                </a:lnTo>
                <a:lnTo>
                  <a:pt x="88994" y="617119"/>
                </a:lnTo>
                <a:lnTo>
                  <a:pt x="89809" y="628576"/>
                </a:lnTo>
                <a:lnTo>
                  <a:pt x="91623" y="645105"/>
                </a:lnTo>
                <a:lnTo>
                  <a:pt x="98973" y="704492"/>
                </a:lnTo>
                <a:lnTo>
                  <a:pt x="100272" y="718576"/>
                </a:lnTo>
                <a:lnTo>
                  <a:pt x="102985" y="739727"/>
                </a:lnTo>
                <a:lnTo>
                  <a:pt x="111688" y="763654"/>
                </a:lnTo>
                <a:lnTo>
                  <a:pt x="112559" y="768177"/>
                </a:lnTo>
                <a:lnTo>
                  <a:pt x="111869" y="768652"/>
                </a:lnTo>
                <a:lnTo>
                  <a:pt x="107716" y="762407"/>
                </a:lnTo>
                <a:lnTo>
                  <a:pt x="105024" y="747778"/>
                </a:lnTo>
                <a:lnTo>
                  <a:pt x="102557" y="726036"/>
                </a:lnTo>
                <a:lnTo>
                  <a:pt x="97227" y="695206"/>
                </a:lnTo>
                <a:lnTo>
                  <a:pt x="94028" y="670475"/>
                </a:lnTo>
                <a:lnTo>
                  <a:pt x="87087" y="605743"/>
                </a:lnTo>
                <a:lnTo>
                  <a:pt x="83458" y="580352"/>
                </a:lnTo>
                <a:lnTo>
                  <a:pt x="79768" y="560886"/>
                </a:lnTo>
                <a:lnTo>
                  <a:pt x="76039" y="545368"/>
                </a:lnTo>
                <a:lnTo>
                  <a:pt x="73552" y="531213"/>
                </a:lnTo>
                <a:lnTo>
                  <a:pt x="71895" y="517966"/>
                </a:lnTo>
                <a:lnTo>
                  <a:pt x="70790" y="505325"/>
                </a:lnTo>
                <a:lnTo>
                  <a:pt x="68783" y="490547"/>
                </a:lnTo>
                <a:lnTo>
                  <a:pt x="63167" y="457195"/>
                </a:lnTo>
                <a:lnTo>
                  <a:pt x="61161" y="441951"/>
                </a:lnTo>
                <a:lnTo>
                  <a:pt x="59824" y="427978"/>
                </a:lnTo>
                <a:lnTo>
                  <a:pt x="58932" y="414853"/>
                </a:lnTo>
                <a:lnTo>
                  <a:pt x="54555" y="393496"/>
                </a:lnTo>
                <a:lnTo>
                  <a:pt x="48377" y="371727"/>
                </a:lnTo>
                <a:lnTo>
                  <a:pt x="41397" y="340886"/>
                </a:lnTo>
                <a:lnTo>
                  <a:pt x="37758" y="327581"/>
                </a:lnTo>
                <a:lnTo>
                  <a:pt x="30328" y="306026"/>
                </a:lnTo>
                <a:lnTo>
                  <a:pt x="19005" y="273542"/>
                </a:lnTo>
                <a:lnTo>
                  <a:pt x="11410" y="254491"/>
                </a:lnTo>
                <a:lnTo>
                  <a:pt x="5071" y="237557"/>
                </a:lnTo>
                <a:lnTo>
                  <a:pt x="1502" y="213744"/>
                </a:lnTo>
                <a:lnTo>
                  <a:pt x="445" y="190601"/>
                </a:lnTo>
                <a:lnTo>
                  <a:pt x="58" y="158466"/>
                </a:lnTo>
                <a:lnTo>
                  <a:pt x="17" y="139368"/>
                </a:lnTo>
                <a:lnTo>
                  <a:pt x="3394" y="125008"/>
                </a:lnTo>
                <a:lnTo>
                  <a:pt x="7858" y="110159"/>
                </a:lnTo>
                <a:lnTo>
                  <a:pt x="9842" y="95094"/>
                </a:lnTo>
                <a:lnTo>
                  <a:pt x="12911" y="88790"/>
                </a:lnTo>
                <a:lnTo>
                  <a:pt x="17497" y="83317"/>
                </a:lnTo>
                <a:lnTo>
                  <a:pt x="28096" y="72580"/>
                </a:lnTo>
                <a:lnTo>
                  <a:pt x="41204" y="53525"/>
                </a:lnTo>
                <a:lnTo>
                  <a:pt x="49216" y="43676"/>
                </a:lnTo>
                <a:lnTo>
                  <a:pt x="60397" y="35065"/>
                </a:lnTo>
                <a:lnTo>
                  <a:pt x="66934" y="30991"/>
                </a:lnTo>
                <a:lnTo>
                  <a:pt x="73833" y="27005"/>
                </a:lnTo>
                <a:lnTo>
                  <a:pt x="88271" y="19189"/>
                </a:lnTo>
                <a:lnTo>
                  <a:pt x="110680" y="7649"/>
                </a:lnTo>
                <a:lnTo>
                  <a:pt x="119506" y="5094"/>
                </a:lnTo>
                <a:lnTo>
                  <a:pt x="129201" y="3390"/>
                </a:lnTo>
                <a:lnTo>
                  <a:pt x="139474" y="2254"/>
                </a:lnTo>
                <a:lnTo>
                  <a:pt x="148862" y="1497"/>
                </a:lnTo>
                <a:lnTo>
                  <a:pt x="157661" y="992"/>
                </a:lnTo>
                <a:lnTo>
                  <a:pt x="166067" y="655"/>
                </a:lnTo>
                <a:lnTo>
                  <a:pt x="185568" y="282"/>
                </a:lnTo>
                <a:lnTo>
                  <a:pt x="253206" y="0"/>
                </a:lnTo>
                <a:lnTo>
                  <a:pt x="262784" y="1264"/>
                </a:lnTo>
                <a:lnTo>
                  <a:pt x="271709" y="3377"/>
                </a:lnTo>
                <a:lnTo>
                  <a:pt x="280199" y="6055"/>
                </a:lnTo>
                <a:lnTo>
                  <a:pt x="288399" y="9111"/>
                </a:lnTo>
                <a:lnTo>
                  <a:pt x="296406" y="12418"/>
                </a:lnTo>
                <a:lnTo>
                  <a:pt x="304284" y="15893"/>
                </a:lnTo>
                <a:lnTo>
                  <a:pt x="319810" y="23141"/>
                </a:lnTo>
                <a:lnTo>
                  <a:pt x="327507" y="26851"/>
                </a:lnTo>
                <a:lnTo>
                  <a:pt x="335178" y="31865"/>
                </a:lnTo>
                <a:lnTo>
                  <a:pt x="342832" y="37747"/>
                </a:lnTo>
                <a:lnTo>
                  <a:pt x="350474" y="44209"/>
                </a:lnTo>
                <a:lnTo>
                  <a:pt x="362353" y="54775"/>
                </a:lnTo>
                <a:lnTo>
                  <a:pt x="373135" y="64975"/>
                </a:lnTo>
                <a:lnTo>
                  <a:pt x="386394" y="77974"/>
                </a:lnTo>
                <a:lnTo>
                  <a:pt x="390946" y="84997"/>
                </a:lnTo>
                <a:lnTo>
                  <a:pt x="398622" y="108287"/>
                </a:lnTo>
                <a:lnTo>
                  <a:pt x="404919" y="128128"/>
                </a:lnTo>
                <a:lnTo>
                  <a:pt x="408564" y="146259"/>
                </a:lnTo>
                <a:lnTo>
                  <a:pt x="409536" y="154650"/>
                </a:lnTo>
                <a:lnTo>
                  <a:pt x="407229" y="170747"/>
                </a:lnTo>
                <a:lnTo>
                  <a:pt x="398790" y="194089"/>
                </a:lnTo>
                <a:lnTo>
                  <a:pt x="390600" y="210712"/>
                </a:lnTo>
                <a:lnTo>
                  <a:pt x="378493" y="230800"/>
                </a:lnTo>
                <a:lnTo>
                  <a:pt x="371709" y="240221"/>
                </a:lnTo>
                <a:lnTo>
                  <a:pt x="364646" y="249041"/>
                </a:lnTo>
                <a:lnTo>
                  <a:pt x="357397" y="257462"/>
                </a:lnTo>
                <a:lnTo>
                  <a:pt x="350024" y="265615"/>
                </a:lnTo>
                <a:lnTo>
                  <a:pt x="335060" y="281448"/>
                </a:lnTo>
                <a:lnTo>
                  <a:pt x="327513" y="287957"/>
                </a:lnTo>
                <a:lnTo>
                  <a:pt x="319942" y="293565"/>
                </a:lnTo>
                <a:lnTo>
                  <a:pt x="283473" y="317760"/>
                </a:lnTo>
                <a:lnTo>
                  <a:pt x="272802" y="323594"/>
                </a:lnTo>
                <a:lnTo>
                  <a:pt x="261878" y="328753"/>
                </a:lnTo>
                <a:lnTo>
                  <a:pt x="237040" y="339143"/>
                </a:lnTo>
                <a:lnTo>
                  <a:pt x="151002" y="373873"/>
                </a:lnTo>
                <a:lnTo>
                  <a:pt x="136228" y="378783"/>
                </a:lnTo>
                <a:lnTo>
                  <a:pt x="123839" y="382056"/>
                </a:lnTo>
                <a:lnTo>
                  <a:pt x="113039" y="384238"/>
                </a:lnTo>
                <a:lnTo>
                  <a:pt x="103299" y="385693"/>
                </a:lnTo>
                <a:lnTo>
                  <a:pt x="94266" y="386663"/>
                </a:lnTo>
                <a:lnTo>
                  <a:pt x="85704" y="387309"/>
                </a:lnTo>
                <a:lnTo>
                  <a:pt x="77456" y="387740"/>
                </a:lnTo>
                <a:lnTo>
                  <a:pt x="61518" y="388219"/>
                </a:lnTo>
                <a:lnTo>
                  <a:pt x="54982" y="387077"/>
                </a:lnTo>
                <a:lnTo>
                  <a:pt x="44333" y="382421"/>
                </a:lnTo>
                <a:lnTo>
                  <a:pt x="0" y="3657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6"/>
          <p:cNvSpPr/>
          <p:nvPr/>
        </p:nvSpPr>
        <p:spPr>
          <a:xfrm>
            <a:off x="651510" y="3783329"/>
            <a:ext cx="320041" cy="57151"/>
          </a:xfrm>
          <a:custGeom>
            <a:avLst/>
            <a:gdLst/>
            <a:ahLst/>
            <a:cxnLst/>
            <a:rect l="0" t="0" r="0" b="0"/>
            <a:pathLst>
              <a:path w="320041" h="57151">
                <a:moveTo>
                  <a:pt x="0" y="57150"/>
                </a:moveTo>
                <a:lnTo>
                  <a:pt x="30338" y="51083"/>
                </a:lnTo>
                <a:lnTo>
                  <a:pt x="41816" y="49295"/>
                </a:lnTo>
                <a:lnTo>
                  <a:pt x="52007" y="48104"/>
                </a:lnTo>
                <a:lnTo>
                  <a:pt x="61341" y="47309"/>
                </a:lnTo>
                <a:lnTo>
                  <a:pt x="70104" y="45510"/>
                </a:lnTo>
                <a:lnTo>
                  <a:pt x="78486" y="43040"/>
                </a:lnTo>
                <a:lnTo>
                  <a:pt x="86614" y="40123"/>
                </a:lnTo>
                <a:lnTo>
                  <a:pt x="99652" y="36909"/>
                </a:lnTo>
                <a:lnTo>
                  <a:pt x="115965" y="33496"/>
                </a:lnTo>
                <a:lnTo>
                  <a:pt x="134460" y="29951"/>
                </a:lnTo>
                <a:lnTo>
                  <a:pt x="178716" y="22625"/>
                </a:lnTo>
                <a:lnTo>
                  <a:pt x="202964" y="18894"/>
                </a:lnTo>
                <a:lnTo>
                  <a:pt x="221669" y="16406"/>
                </a:lnTo>
                <a:lnTo>
                  <a:pt x="236679" y="14747"/>
                </a:lnTo>
                <a:lnTo>
                  <a:pt x="249226" y="13642"/>
                </a:lnTo>
                <a:lnTo>
                  <a:pt x="262671" y="11635"/>
                </a:lnTo>
                <a:lnTo>
                  <a:pt x="276714" y="9027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7"/>
          <p:cNvSpPr/>
          <p:nvPr/>
        </p:nvSpPr>
        <p:spPr>
          <a:xfrm>
            <a:off x="685800" y="3909059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51500" y="42830"/>
                </a:lnTo>
                <a:lnTo>
                  <a:pt x="62273" y="38714"/>
                </a:lnTo>
                <a:lnTo>
                  <a:pt x="74535" y="34699"/>
                </a:lnTo>
                <a:lnTo>
                  <a:pt x="87790" y="30753"/>
                </a:lnTo>
                <a:lnTo>
                  <a:pt x="99167" y="26852"/>
                </a:lnTo>
                <a:lnTo>
                  <a:pt x="109291" y="22982"/>
                </a:lnTo>
                <a:lnTo>
                  <a:pt x="118580" y="19131"/>
                </a:lnTo>
                <a:lnTo>
                  <a:pt x="133664" y="15294"/>
                </a:lnTo>
                <a:lnTo>
                  <a:pt x="152609" y="1146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8"/>
          <p:cNvSpPr/>
          <p:nvPr/>
        </p:nvSpPr>
        <p:spPr>
          <a:xfrm>
            <a:off x="1131576" y="3451876"/>
            <a:ext cx="422905" cy="513963"/>
          </a:xfrm>
          <a:custGeom>
            <a:avLst/>
            <a:gdLst/>
            <a:ahLst/>
            <a:cxnLst/>
            <a:rect l="0" t="0" r="0" b="0"/>
            <a:pathLst>
              <a:path w="422905" h="513963">
                <a:moveTo>
                  <a:pt x="68574" y="68563"/>
                </a:moveTo>
                <a:lnTo>
                  <a:pt x="80709" y="50360"/>
                </a:lnTo>
                <a:lnTo>
                  <a:pt x="86667" y="38036"/>
                </a:lnTo>
                <a:lnTo>
                  <a:pt x="88256" y="32972"/>
                </a:lnTo>
                <a:lnTo>
                  <a:pt x="90585" y="29596"/>
                </a:lnTo>
                <a:lnTo>
                  <a:pt x="93408" y="27345"/>
                </a:lnTo>
                <a:lnTo>
                  <a:pt x="101201" y="23574"/>
                </a:lnTo>
                <a:lnTo>
                  <a:pt x="134128" y="7198"/>
                </a:lnTo>
                <a:lnTo>
                  <a:pt x="145546" y="3190"/>
                </a:lnTo>
                <a:lnTo>
                  <a:pt x="156123" y="1408"/>
                </a:lnTo>
                <a:lnTo>
                  <a:pt x="169291" y="617"/>
                </a:lnTo>
                <a:lnTo>
                  <a:pt x="180224" y="265"/>
                </a:lnTo>
                <a:lnTo>
                  <a:pt x="196905" y="67"/>
                </a:lnTo>
                <a:lnTo>
                  <a:pt x="225297" y="0"/>
                </a:lnTo>
                <a:lnTo>
                  <a:pt x="231476" y="1265"/>
                </a:lnTo>
                <a:lnTo>
                  <a:pt x="241728" y="6056"/>
                </a:lnTo>
                <a:lnTo>
                  <a:pt x="253904" y="15806"/>
                </a:lnTo>
                <a:lnTo>
                  <a:pt x="266513" y="28606"/>
                </a:lnTo>
                <a:lnTo>
                  <a:pt x="276350" y="42761"/>
                </a:lnTo>
                <a:lnTo>
                  <a:pt x="281569" y="57519"/>
                </a:lnTo>
                <a:lnTo>
                  <a:pt x="285158" y="72545"/>
                </a:lnTo>
                <a:lnTo>
                  <a:pt x="290987" y="87690"/>
                </a:lnTo>
                <a:lnTo>
                  <a:pt x="293049" y="99094"/>
                </a:lnTo>
                <a:lnTo>
                  <a:pt x="294424" y="113047"/>
                </a:lnTo>
                <a:lnTo>
                  <a:pt x="295951" y="141674"/>
                </a:lnTo>
                <a:lnTo>
                  <a:pt x="296631" y="162864"/>
                </a:lnTo>
                <a:lnTo>
                  <a:pt x="294272" y="177150"/>
                </a:lnTo>
                <a:lnTo>
                  <a:pt x="290159" y="194295"/>
                </a:lnTo>
                <a:lnTo>
                  <a:pt x="284877" y="213344"/>
                </a:lnTo>
                <a:lnTo>
                  <a:pt x="277546" y="233664"/>
                </a:lnTo>
                <a:lnTo>
                  <a:pt x="268848" y="254831"/>
                </a:lnTo>
                <a:lnTo>
                  <a:pt x="259240" y="276562"/>
                </a:lnTo>
                <a:lnTo>
                  <a:pt x="247755" y="297399"/>
                </a:lnTo>
                <a:lnTo>
                  <a:pt x="235018" y="317640"/>
                </a:lnTo>
                <a:lnTo>
                  <a:pt x="221446" y="337485"/>
                </a:lnTo>
                <a:lnTo>
                  <a:pt x="207319" y="355794"/>
                </a:lnTo>
                <a:lnTo>
                  <a:pt x="192820" y="373081"/>
                </a:lnTo>
                <a:lnTo>
                  <a:pt x="165704" y="403294"/>
                </a:lnTo>
                <a:lnTo>
                  <a:pt x="145186" y="425190"/>
                </a:lnTo>
                <a:lnTo>
                  <a:pt x="133619" y="435854"/>
                </a:lnTo>
                <a:lnTo>
                  <a:pt x="120827" y="446774"/>
                </a:lnTo>
                <a:lnTo>
                  <a:pt x="107219" y="457864"/>
                </a:lnTo>
                <a:lnTo>
                  <a:pt x="95607" y="466527"/>
                </a:lnTo>
                <a:lnTo>
                  <a:pt x="85326" y="473573"/>
                </a:lnTo>
                <a:lnTo>
                  <a:pt x="55334" y="492943"/>
                </a:lnTo>
                <a:lnTo>
                  <a:pt x="44507" y="500073"/>
                </a:lnTo>
                <a:lnTo>
                  <a:pt x="36019" y="504827"/>
                </a:lnTo>
                <a:lnTo>
                  <a:pt x="23202" y="510108"/>
                </a:lnTo>
                <a:lnTo>
                  <a:pt x="13272" y="512456"/>
                </a:lnTo>
                <a:lnTo>
                  <a:pt x="2616" y="513962"/>
                </a:lnTo>
                <a:lnTo>
                  <a:pt x="1742" y="512816"/>
                </a:lnTo>
                <a:lnTo>
                  <a:pt x="771" y="508156"/>
                </a:lnTo>
                <a:lnTo>
                  <a:pt x="147" y="494816"/>
                </a:lnTo>
                <a:lnTo>
                  <a:pt x="0" y="458717"/>
                </a:lnTo>
                <a:lnTo>
                  <a:pt x="1268" y="453126"/>
                </a:lnTo>
                <a:lnTo>
                  <a:pt x="6063" y="443527"/>
                </a:lnTo>
                <a:lnTo>
                  <a:pt x="15815" y="428254"/>
                </a:lnTo>
                <a:lnTo>
                  <a:pt x="21971" y="418847"/>
                </a:lnTo>
                <a:lnTo>
                  <a:pt x="32198" y="405008"/>
                </a:lnTo>
                <a:lnTo>
                  <a:pt x="43517" y="393355"/>
                </a:lnTo>
                <a:lnTo>
                  <a:pt x="51869" y="386691"/>
                </a:lnTo>
                <a:lnTo>
                  <a:pt x="61247" y="379708"/>
                </a:lnTo>
                <a:lnTo>
                  <a:pt x="68769" y="373783"/>
                </a:lnTo>
                <a:lnTo>
                  <a:pt x="80514" y="363813"/>
                </a:lnTo>
                <a:lnTo>
                  <a:pt x="89967" y="358536"/>
                </a:lnTo>
                <a:lnTo>
                  <a:pt x="94266" y="357128"/>
                </a:lnTo>
                <a:lnTo>
                  <a:pt x="102429" y="352178"/>
                </a:lnTo>
                <a:lnTo>
                  <a:pt x="106384" y="349080"/>
                </a:lnTo>
                <a:lnTo>
                  <a:pt x="111560" y="347014"/>
                </a:lnTo>
                <a:lnTo>
                  <a:pt x="124086" y="344719"/>
                </a:lnTo>
                <a:lnTo>
                  <a:pt x="130982" y="344107"/>
                </a:lnTo>
                <a:lnTo>
                  <a:pt x="138119" y="343699"/>
                </a:lnTo>
                <a:lnTo>
                  <a:pt x="151553" y="343246"/>
                </a:lnTo>
                <a:lnTo>
                  <a:pt x="161756" y="343045"/>
                </a:lnTo>
                <a:lnTo>
                  <a:pt x="173912" y="346342"/>
                </a:lnTo>
                <a:lnTo>
                  <a:pt x="180709" y="348999"/>
                </a:lnTo>
                <a:lnTo>
                  <a:pt x="187780" y="352041"/>
                </a:lnTo>
                <a:lnTo>
                  <a:pt x="202411" y="358806"/>
                </a:lnTo>
                <a:lnTo>
                  <a:pt x="237064" y="375824"/>
                </a:lnTo>
                <a:lnTo>
                  <a:pt x="249480" y="382624"/>
                </a:lnTo>
                <a:lnTo>
                  <a:pt x="261568" y="389697"/>
                </a:lnTo>
                <a:lnTo>
                  <a:pt x="273437" y="396952"/>
                </a:lnTo>
                <a:lnTo>
                  <a:pt x="283889" y="404330"/>
                </a:lnTo>
                <a:lnTo>
                  <a:pt x="293397" y="411787"/>
                </a:lnTo>
                <a:lnTo>
                  <a:pt x="302276" y="419300"/>
                </a:lnTo>
                <a:lnTo>
                  <a:pt x="310735" y="425578"/>
                </a:lnTo>
                <a:lnTo>
                  <a:pt x="318915" y="431033"/>
                </a:lnTo>
                <a:lnTo>
                  <a:pt x="326908" y="435940"/>
                </a:lnTo>
                <a:lnTo>
                  <a:pt x="334776" y="440481"/>
                </a:lnTo>
                <a:lnTo>
                  <a:pt x="350292" y="448914"/>
                </a:lnTo>
                <a:lnTo>
                  <a:pt x="362269" y="456895"/>
                </a:lnTo>
                <a:lnTo>
                  <a:pt x="374365" y="465945"/>
                </a:lnTo>
                <a:lnTo>
                  <a:pt x="392441" y="478434"/>
                </a:lnTo>
                <a:lnTo>
                  <a:pt x="400055" y="484051"/>
                </a:lnTo>
                <a:lnTo>
                  <a:pt x="406401" y="489065"/>
                </a:lnTo>
                <a:lnTo>
                  <a:pt x="422904" y="5029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9"/>
          <p:cNvSpPr/>
          <p:nvPr/>
        </p:nvSpPr>
        <p:spPr>
          <a:xfrm>
            <a:off x="1577340" y="3429000"/>
            <a:ext cx="285538" cy="530819"/>
          </a:xfrm>
          <a:custGeom>
            <a:avLst/>
            <a:gdLst/>
            <a:ahLst/>
            <a:cxnLst/>
            <a:rect l="0" t="0" r="0" b="0"/>
            <a:pathLst>
              <a:path w="285538" h="530819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11640" y="19496"/>
                </a:lnTo>
                <a:lnTo>
                  <a:pt x="17027" y="26868"/>
                </a:lnTo>
                <a:lnTo>
                  <a:pt x="18971" y="31882"/>
                </a:lnTo>
                <a:lnTo>
                  <a:pt x="21131" y="44226"/>
                </a:lnTo>
                <a:lnTo>
                  <a:pt x="25478" y="68339"/>
                </a:lnTo>
                <a:lnTo>
                  <a:pt x="28415" y="83659"/>
                </a:lnTo>
                <a:lnTo>
                  <a:pt x="44685" y="159831"/>
                </a:lnTo>
                <a:lnTo>
                  <a:pt x="48840" y="187834"/>
                </a:lnTo>
                <a:lnTo>
                  <a:pt x="51610" y="215392"/>
                </a:lnTo>
                <a:lnTo>
                  <a:pt x="54687" y="264640"/>
                </a:lnTo>
                <a:lnTo>
                  <a:pt x="56055" y="299227"/>
                </a:lnTo>
                <a:lnTo>
                  <a:pt x="56825" y="352255"/>
                </a:lnTo>
                <a:lnTo>
                  <a:pt x="58203" y="368186"/>
                </a:lnTo>
                <a:lnTo>
                  <a:pt x="60392" y="382618"/>
                </a:lnTo>
                <a:lnTo>
                  <a:pt x="63121" y="396048"/>
                </a:lnTo>
                <a:lnTo>
                  <a:pt x="64941" y="407542"/>
                </a:lnTo>
                <a:lnTo>
                  <a:pt x="66154" y="417745"/>
                </a:lnTo>
                <a:lnTo>
                  <a:pt x="66962" y="427086"/>
                </a:lnTo>
                <a:lnTo>
                  <a:pt x="67501" y="435854"/>
                </a:lnTo>
                <a:lnTo>
                  <a:pt x="68101" y="452369"/>
                </a:lnTo>
                <a:lnTo>
                  <a:pt x="68485" y="474543"/>
                </a:lnTo>
                <a:lnTo>
                  <a:pt x="68576" y="506663"/>
                </a:lnTo>
                <a:lnTo>
                  <a:pt x="68577" y="506685"/>
                </a:lnTo>
                <a:lnTo>
                  <a:pt x="68579" y="487924"/>
                </a:lnTo>
                <a:lnTo>
                  <a:pt x="71966" y="476782"/>
                </a:lnTo>
                <a:lnTo>
                  <a:pt x="74647" y="470254"/>
                </a:lnTo>
                <a:lnTo>
                  <a:pt x="76435" y="462093"/>
                </a:lnTo>
                <a:lnTo>
                  <a:pt x="77626" y="452842"/>
                </a:lnTo>
                <a:lnTo>
                  <a:pt x="78421" y="442864"/>
                </a:lnTo>
                <a:lnTo>
                  <a:pt x="78950" y="431133"/>
                </a:lnTo>
                <a:lnTo>
                  <a:pt x="79539" y="404551"/>
                </a:lnTo>
                <a:lnTo>
                  <a:pt x="80966" y="389080"/>
                </a:lnTo>
                <a:lnTo>
                  <a:pt x="83187" y="372417"/>
                </a:lnTo>
                <a:lnTo>
                  <a:pt x="85938" y="354958"/>
                </a:lnTo>
                <a:lnTo>
                  <a:pt x="89042" y="340778"/>
                </a:lnTo>
                <a:lnTo>
                  <a:pt x="92381" y="328785"/>
                </a:lnTo>
                <a:lnTo>
                  <a:pt x="95877" y="318250"/>
                </a:lnTo>
                <a:lnTo>
                  <a:pt x="103149" y="303157"/>
                </a:lnTo>
                <a:lnTo>
                  <a:pt x="109344" y="292217"/>
                </a:lnTo>
                <a:lnTo>
                  <a:pt x="112097" y="283120"/>
                </a:lnTo>
                <a:lnTo>
                  <a:pt x="115371" y="278917"/>
                </a:lnTo>
                <a:lnTo>
                  <a:pt x="120094" y="274844"/>
                </a:lnTo>
                <a:lnTo>
                  <a:pt x="125782" y="270859"/>
                </a:lnTo>
                <a:lnTo>
                  <a:pt x="130845" y="268203"/>
                </a:lnTo>
                <a:lnTo>
                  <a:pt x="135490" y="266432"/>
                </a:lnTo>
                <a:lnTo>
                  <a:pt x="139856" y="265251"/>
                </a:lnTo>
                <a:lnTo>
                  <a:pt x="145307" y="264464"/>
                </a:lnTo>
                <a:lnTo>
                  <a:pt x="151481" y="263939"/>
                </a:lnTo>
                <a:lnTo>
                  <a:pt x="158137" y="263589"/>
                </a:lnTo>
                <a:lnTo>
                  <a:pt x="175693" y="263200"/>
                </a:lnTo>
                <a:lnTo>
                  <a:pt x="185709" y="263097"/>
                </a:lnTo>
                <a:lnTo>
                  <a:pt x="194926" y="264298"/>
                </a:lnTo>
                <a:lnTo>
                  <a:pt x="203610" y="266368"/>
                </a:lnTo>
                <a:lnTo>
                  <a:pt x="211940" y="269019"/>
                </a:lnTo>
                <a:lnTo>
                  <a:pt x="218763" y="272056"/>
                </a:lnTo>
                <a:lnTo>
                  <a:pt x="224582" y="275350"/>
                </a:lnTo>
                <a:lnTo>
                  <a:pt x="229731" y="278817"/>
                </a:lnTo>
                <a:lnTo>
                  <a:pt x="235704" y="282398"/>
                </a:lnTo>
                <a:lnTo>
                  <a:pt x="242226" y="286055"/>
                </a:lnTo>
                <a:lnTo>
                  <a:pt x="249114" y="289763"/>
                </a:lnTo>
                <a:lnTo>
                  <a:pt x="254976" y="294775"/>
                </a:lnTo>
                <a:lnTo>
                  <a:pt x="260154" y="300657"/>
                </a:lnTo>
                <a:lnTo>
                  <a:pt x="264876" y="307118"/>
                </a:lnTo>
                <a:lnTo>
                  <a:pt x="273509" y="321070"/>
                </a:lnTo>
                <a:lnTo>
                  <a:pt x="280309" y="334467"/>
                </a:lnTo>
                <a:lnTo>
                  <a:pt x="283332" y="344655"/>
                </a:lnTo>
                <a:lnTo>
                  <a:pt x="284675" y="360190"/>
                </a:lnTo>
                <a:lnTo>
                  <a:pt x="285272" y="378524"/>
                </a:lnTo>
                <a:lnTo>
                  <a:pt x="285537" y="395139"/>
                </a:lnTo>
                <a:lnTo>
                  <a:pt x="283068" y="404396"/>
                </a:lnTo>
                <a:lnTo>
                  <a:pt x="278882" y="414377"/>
                </a:lnTo>
                <a:lnTo>
                  <a:pt x="259981" y="451704"/>
                </a:lnTo>
                <a:lnTo>
                  <a:pt x="254600" y="459886"/>
                </a:lnTo>
                <a:lnTo>
                  <a:pt x="248473" y="467881"/>
                </a:lnTo>
                <a:lnTo>
                  <a:pt x="241849" y="475750"/>
                </a:lnTo>
                <a:lnTo>
                  <a:pt x="233622" y="482266"/>
                </a:lnTo>
                <a:lnTo>
                  <a:pt x="224328" y="487881"/>
                </a:lnTo>
                <a:lnTo>
                  <a:pt x="188104" y="506017"/>
                </a:lnTo>
                <a:lnTo>
                  <a:pt x="178742" y="510064"/>
                </a:lnTo>
                <a:lnTo>
                  <a:pt x="168691" y="514033"/>
                </a:lnTo>
                <a:lnTo>
                  <a:pt x="158181" y="517948"/>
                </a:lnTo>
                <a:lnTo>
                  <a:pt x="146094" y="521829"/>
                </a:lnTo>
                <a:lnTo>
                  <a:pt x="132956" y="525686"/>
                </a:lnTo>
                <a:lnTo>
                  <a:pt x="119117" y="529527"/>
                </a:lnTo>
                <a:lnTo>
                  <a:pt x="108621" y="530818"/>
                </a:lnTo>
                <a:lnTo>
                  <a:pt x="100354" y="530408"/>
                </a:lnTo>
                <a:lnTo>
                  <a:pt x="93572" y="528865"/>
                </a:lnTo>
                <a:lnTo>
                  <a:pt x="86511" y="527837"/>
                </a:lnTo>
                <a:lnTo>
                  <a:pt x="79264" y="527151"/>
                </a:lnTo>
                <a:lnTo>
                  <a:pt x="71893" y="526694"/>
                </a:lnTo>
                <a:lnTo>
                  <a:pt x="65708" y="525119"/>
                </a:lnTo>
                <a:lnTo>
                  <a:pt x="60315" y="522799"/>
                </a:lnTo>
                <a:lnTo>
                  <a:pt x="55450" y="519982"/>
                </a:lnTo>
                <a:lnTo>
                  <a:pt x="52207" y="516835"/>
                </a:lnTo>
                <a:lnTo>
                  <a:pt x="50044" y="513467"/>
                </a:lnTo>
                <a:lnTo>
                  <a:pt x="48603" y="509951"/>
                </a:lnTo>
                <a:lnTo>
                  <a:pt x="48912" y="506337"/>
                </a:lnTo>
                <a:lnTo>
                  <a:pt x="50388" y="502658"/>
                </a:lnTo>
                <a:lnTo>
                  <a:pt x="57150" y="491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0"/>
          <p:cNvSpPr/>
          <p:nvPr/>
        </p:nvSpPr>
        <p:spPr>
          <a:xfrm>
            <a:off x="2057400" y="3737609"/>
            <a:ext cx="297181" cy="34292"/>
          </a:xfrm>
          <a:custGeom>
            <a:avLst/>
            <a:gdLst/>
            <a:ahLst/>
            <a:cxnLst/>
            <a:rect l="0" t="0" r="0" b="0"/>
            <a:pathLst>
              <a:path w="297181" h="34292">
                <a:moveTo>
                  <a:pt x="0" y="34291"/>
                </a:moveTo>
                <a:lnTo>
                  <a:pt x="12135" y="28223"/>
                </a:lnTo>
                <a:lnTo>
                  <a:pt x="16980" y="25165"/>
                </a:lnTo>
                <a:lnTo>
                  <a:pt x="21480" y="21857"/>
                </a:lnTo>
                <a:lnTo>
                  <a:pt x="25750" y="18382"/>
                </a:lnTo>
                <a:lnTo>
                  <a:pt x="33676" y="14794"/>
                </a:lnTo>
                <a:lnTo>
                  <a:pt x="44041" y="11133"/>
                </a:lnTo>
                <a:lnTo>
                  <a:pt x="56030" y="7422"/>
                </a:lnTo>
                <a:lnTo>
                  <a:pt x="71643" y="4948"/>
                </a:lnTo>
                <a:lnTo>
                  <a:pt x="89672" y="3299"/>
                </a:lnTo>
                <a:lnTo>
                  <a:pt x="109311" y="2200"/>
                </a:lnTo>
                <a:lnTo>
                  <a:pt x="171773" y="978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1"/>
          <p:cNvSpPr/>
          <p:nvPr/>
        </p:nvSpPr>
        <p:spPr>
          <a:xfrm>
            <a:off x="2183130" y="3611879"/>
            <a:ext cx="34291" cy="354331"/>
          </a:xfrm>
          <a:custGeom>
            <a:avLst/>
            <a:gdLst/>
            <a:ahLst/>
            <a:cxnLst/>
            <a:rect l="0" t="0" r="0" b="0"/>
            <a:pathLst>
              <a:path w="34291" h="354331">
                <a:moveTo>
                  <a:pt x="0" y="0"/>
                </a:moveTo>
                <a:lnTo>
                  <a:pt x="0" y="87277"/>
                </a:lnTo>
                <a:lnTo>
                  <a:pt x="1270" y="98825"/>
                </a:lnTo>
                <a:lnTo>
                  <a:pt x="3386" y="112873"/>
                </a:lnTo>
                <a:lnTo>
                  <a:pt x="6067" y="128589"/>
                </a:lnTo>
                <a:lnTo>
                  <a:pt x="9125" y="141607"/>
                </a:lnTo>
                <a:lnTo>
                  <a:pt x="12433" y="152824"/>
                </a:lnTo>
                <a:lnTo>
                  <a:pt x="15909" y="162843"/>
                </a:lnTo>
                <a:lnTo>
                  <a:pt x="18226" y="172062"/>
                </a:lnTo>
                <a:lnTo>
                  <a:pt x="19770" y="180748"/>
                </a:lnTo>
                <a:lnTo>
                  <a:pt x="20800" y="189079"/>
                </a:lnTo>
                <a:lnTo>
                  <a:pt x="21487" y="199713"/>
                </a:lnTo>
                <a:lnTo>
                  <a:pt x="21944" y="211882"/>
                </a:lnTo>
                <a:lnTo>
                  <a:pt x="22679" y="255778"/>
                </a:lnTo>
                <a:lnTo>
                  <a:pt x="22855" y="327575"/>
                </a:lnTo>
                <a:lnTo>
                  <a:pt x="24126" y="333953"/>
                </a:lnTo>
                <a:lnTo>
                  <a:pt x="26244" y="339476"/>
                </a:lnTo>
                <a:lnTo>
                  <a:pt x="3429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2"/>
          <p:cNvSpPr/>
          <p:nvPr/>
        </p:nvSpPr>
        <p:spPr>
          <a:xfrm>
            <a:off x="2091690" y="3737609"/>
            <a:ext cx="297181" cy="68581"/>
          </a:xfrm>
          <a:custGeom>
            <a:avLst/>
            <a:gdLst/>
            <a:ahLst/>
            <a:cxnLst/>
            <a:rect l="0" t="0" r="0" b="0"/>
            <a:pathLst>
              <a:path w="297181" h="68581">
                <a:moveTo>
                  <a:pt x="0" y="68580"/>
                </a:moveTo>
                <a:lnTo>
                  <a:pt x="18203" y="62513"/>
                </a:lnTo>
                <a:lnTo>
                  <a:pt x="29915" y="59455"/>
                </a:lnTo>
                <a:lnTo>
                  <a:pt x="59862" y="52672"/>
                </a:lnTo>
                <a:lnTo>
                  <a:pt x="74198" y="49085"/>
                </a:lnTo>
                <a:lnTo>
                  <a:pt x="87565" y="45423"/>
                </a:lnTo>
                <a:lnTo>
                  <a:pt x="100287" y="41712"/>
                </a:lnTo>
                <a:lnTo>
                  <a:pt x="110038" y="39238"/>
                </a:lnTo>
                <a:lnTo>
                  <a:pt x="117808" y="37589"/>
                </a:lnTo>
                <a:lnTo>
                  <a:pt x="124259" y="36490"/>
                </a:lnTo>
                <a:lnTo>
                  <a:pt x="175812" y="28874"/>
                </a:lnTo>
                <a:lnTo>
                  <a:pt x="192138" y="25600"/>
                </a:lnTo>
                <a:lnTo>
                  <a:pt x="205562" y="22147"/>
                </a:lnTo>
                <a:lnTo>
                  <a:pt x="217051" y="18574"/>
                </a:lnTo>
                <a:lnTo>
                  <a:pt x="228521" y="16193"/>
                </a:lnTo>
                <a:lnTo>
                  <a:pt x="239977" y="14606"/>
                </a:lnTo>
                <a:lnTo>
                  <a:pt x="251424" y="13547"/>
                </a:lnTo>
                <a:lnTo>
                  <a:pt x="260326" y="11572"/>
                </a:lnTo>
                <a:lnTo>
                  <a:pt x="267531" y="8985"/>
                </a:lnTo>
                <a:lnTo>
                  <a:pt x="273604" y="5990"/>
                </a:lnTo>
                <a:lnTo>
                  <a:pt x="278922" y="3993"/>
                </a:lnTo>
                <a:lnTo>
                  <a:pt x="283738" y="2663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3"/>
          <p:cNvSpPr/>
          <p:nvPr/>
        </p:nvSpPr>
        <p:spPr>
          <a:xfrm>
            <a:off x="2057400" y="3760484"/>
            <a:ext cx="286412" cy="79996"/>
          </a:xfrm>
          <a:custGeom>
            <a:avLst/>
            <a:gdLst/>
            <a:ahLst/>
            <a:cxnLst/>
            <a:rect l="0" t="0" r="0" b="0"/>
            <a:pathLst>
              <a:path w="286412" h="79996">
                <a:moveTo>
                  <a:pt x="0" y="79995"/>
                </a:moveTo>
                <a:lnTo>
                  <a:pt x="31818" y="64087"/>
                </a:lnTo>
                <a:lnTo>
                  <a:pt x="37722" y="60499"/>
                </a:lnTo>
                <a:lnTo>
                  <a:pt x="42928" y="56838"/>
                </a:lnTo>
                <a:lnTo>
                  <a:pt x="47668" y="53127"/>
                </a:lnTo>
                <a:lnTo>
                  <a:pt x="54639" y="49383"/>
                </a:lnTo>
                <a:lnTo>
                  <a:pt x="63096" y="45618"/>
                </a:lnTo>
                <a:lnTo>
                  <a:pt x="72544" y="41837"/>
                </a:lnTo>
                <a:lnTo>
                  <a:pt x="81382" y="39316"/>
                </a:lnTo>
                <a:lnTo>
                  <a:pt x="89815" y="37636"/>
                </a:lnTo>
                <a:lnTo>
                  <a:pt x="97976" y="36516"/>
                </a:lnTo>
                <a:lnTo>
                  <a:pt x="109767" y="33229"/>
                </a:lnTo>
                <a:lnTo>
                  <a:pt x="123978" y="28498"/>
                </a:lnTo>
                <a:lnTo>
                  <a:pt x="139802" y="22804"/>
                </a:lnTo>
                <a:lnTo>
                  <a:pt x="155431" y="19008"/>
                </a:lnTo>
                <a:lnTo>
                  <a:pt x="170931" y="16477"/>
                </a:lnTo>
                <a:lnTo>
                  <a:pt x="186344" y="14790"/>
                </a:lnTo>
                <a:lnTo>
                  <a:pt x="200429" y="12395"/>
                </a:lnTo>
                <a:lnTo>
                  <a:pt x="213629" y="9528"/>
                </a:lnTo>
                <a:lnTo>
                  <a:pt x="226239" y="6348"/>
                </a:lnTo>
                <a:lnTo>
                  <a:pt x="238456" y="4227"/>
                </a:lnTo>
                <a:lnTo>
                  <a:pt x="250411" y="2813"/>
                </a:lnTo>
                <a:lnTo>
                  <a:pt x="271314" y="1242"/>
                </a:lnTo>
                <a:lnTo>
                  <a:pt x="284837" y="544"/>
                </a:lnTo>
                <a:lnTo>
                  <a:pt x="286411" y="358"/>
                </a:lnTo>
                <a:lnTo>
                  <a:pt x="277761" y="96"/>
                </a:lnTo>
                <a:lnTo>
                  <a:pt x="252963" y="0"/>
                </a:lnTo>
                <a:lnTo>
                  <a:pt x="246112" y="1265"/>
                </a:lnTo>
                <a:lnTo>
                  <a:pt x="239004" y="3379"/>
                </a:lnTo>
                <a:lnTo>
                  <a:pt x="231726" y="6057"/>
                </a:lnTo>
                <a:lnTo>
                  <a:pt x="216714" y="9114"/>
                </a:lnTo>
                <a:lnTo>
                  <a:pt x="196546" y="12421"/>
                </a:lnTo>
                <a:lnTo>
                  <a:pt x="172940" y="15895"/>
                </a:lnTo>
                <a:lnTo>
                  <a:pt x="154664" y="18212"/>
                </a:lnTo>
                <a:lnTo>
                  <a:pt x="139939" y="19756"/>
                </a:lnTo>
                <a:lnTo>
                  <a:pt x="127582" y="20786"/>
                </a:lnTo>
                <a:lnTo>
                  <a:pt x="115535" y="21473"/>
                </a:lnTo>
                <a:lnTo>
                  <a:pt x="91989" y="22235"/>
                </a:lnTo>
                <a:lnTo>
                  <a:pt x="69448" y="22665"/>
                </a:lnTo>
                <a:lnTo>
                  <a:pt x="64079" y="23995"/>
                </a:lnTo>
                <a:lnTo>
                  <a:pt x="59229" y="26152"/>
                </a:lnTo>
                <a:lnTo>
                  <a:pt x="46510" y="33800"/>
                </a:lnTo>
                <a:lnTo>
                  <a:pt x="52022" y="34135"/>
                </a:lnTo>
                <a:lnTo>
                  <a:pt x="56271" y="32911"/>
                </a:lnTo>
                <a:lnTo>
                  <a:pt x="61644" y="30826"/>
                </a:lnTo>
                <a:lnTo>
                  <a:pt x="67766" y="28166"/>
                </a:lnTo>
                <a:lnTo>
                  <a:pt x="80737" y="25122"/>
                </a:lnTo>
                <a:lnTo>
                  <a:pt x="98275" y="21823"/>
                </a:lnTo>
                <a:lnTo>
                  <a:pt x="184230" y="7403"/>
                </a:lnTo>
                <a:lnTo>
                  <a:pt x="202830" y="4931"/>
                </a:lnTo>
                <a:lnTo>
                  <a:pt x="219040" y="3282"/>
                </a:lnTo>
                <a:lnTo>
                  <a:pt x="244671" y="1451"/>
                </a:lnTo>
                <a:lnTo>
                  <a:pt x="260296" y="637"/>
                </a:lnTo>
                <a:lnTo>
                  <a:pt x="261160" y="420"/>
                </a:lnTo>
                <a:lnTo>
                  <a:pt x="257927" y="275"/>
                </a:lnTo>
                <a:lnTo>
                  <a:pt x="251961" y="179"/>
                </a:lnTo>
                <a:lnTo>
                  <a:pt x="242904" y="1384"/>
                </a:lnTo>
                <a:lnTo>
                  <a:pt x="231786" y="3458"/>
                </a:lnTo>
                <a:lnTo>
                  <a:pt x="148590" y="22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4"/>
          <p:cNvSpPr/>
          <p:nvPr/>
        </p:nvSpPr>
        <p:spPr>
          <a:xfrm>
            <a:off x="2205990" y="3634739"/>
            <a:ext cx="22861" cy="377191"/>
          </a:xfrm>
          <a:custGeom>
            <a:avLst/>
            <a:gdLst/>
            <a:ahLst/>
            <a:cxnLst/>
            <a:rect l="0" t="0" r="0" b="0"/>
            <a:pathLst>
              <a:path w="22861" h="377191">
                <a:moveTo>
                  <a:pt x="0" y="0"/>
                </a:moveTo>
                <a:lnTo>
                  <a:pt x="0" y="260504"/>
                </a:lnTo>
                <a:lnTo>
                  <a:pt x="1270" y="273999"/>
                </a:lnTo>
                <a:lnTo>
                  <a:pt x="3386" y="284267"/>
                </a:lnTo>
                <a:lnTo>
                  <a:pt x="6067" y="292381"/>
                </a:lnTo>
                <a:lnTo>
                  <a:pt x="9125" y="304141"/>
                </a:lnTo>
                <a:lnTo>
                  <a:pt x="15909" y="334141"/>
                </a:lnTo>
                <a:lnTo>
                  <a:pt x="18225" y="345950"/>
                </a:lnTo>
                <a:lnTo>
                  <a:pt x="19770" y="355094"/>
                </a:lnTo>
                <a:lnTo>
                  <a:pt x="2286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5"/>
          <p:cNvSpPr/>
          <p:nvPr/>
        </p:nvSpPr>
        <p:spPr>
          <a:xfrm>
            <a:off x="2576820" y="3394756"/>
            <a:ext cx="452131" cy="514272"/>
          </a:xfrm>
          <a:custGeom>
            <a:avLst/>
            <a:gdLst/>
            <a:ahLst/>
            <a:cxnLst/>
            <a:rect l="0" t="0" r="0" b="0"/>
            <a:pathLst>
              <a:path w="452131" h="514272">
                <a:moveTo>
                  <a:pt x="52080" y="79964"/>
                </a:moveTo>
                <a:lnTo>
                  <a:pt x="58147" y="61760"/>
                </a:lnTo>
                <a:lnTo>
                  <a:pt x="61126" y="49436"/>
                </a:lnTo>
                <a:lnTo>
                  <a:pt x="61921" y="44372"/>
                </a:lnTo>
                <a:lnTo>
                  <a:pt x="64991" y="39726"/>
                </a:lnTo>
                <a:lnTo>
                  <a:pt x="75174" y="31177"/>
                </a:lnTo>
                <a:lnTo>
                  <a:pt x="89120" y="19224"/>
                </a:lnTo>
                <a:lnTo>
                  <a:pt x="94553" y="16610"/>
                </a:lnTo>
                <a:lnTo>
                  <a:pt x="114336" y="11662"/>
                </a:lnTo>
                <a:lnTo>
                  <a:pt x="121524" y="9029"/>
                </a:lnTo>
                <a:lnTo>
                  <a:pt x="128855" y="6004"/>
                </a:lnTo>
                <a:lnTo>
                  <a:pt x="136283" y="3987"/>
                </a:lnTo>
                <a:lnTo>
                  <a:pt x="143776" y="2642"/>
                </a:lnTo>
                <a:lnTo>
                  <a:pt x="151310" y="1746"/>
                </a:lnTo>
                <a:lnTo>
                  <a:pt x="158873" y="1149"/>
                </a:lnTo>
                <a:lnTo>
                  <a:pt x="166455" y="750"/>
                </a:lnTo>
                <a:lnTo>
                  <a:pt x="185875" y="189"/>
                </a:lnTo>
                <a:lnTo>
                  <a:pt x="209883" y="0"/>
                </a:lnTo>
                <a:lnTo>
                  <a:pt x="216972" y="1254"/>
                </a:lnTo>
                <a:lnTo>
                  <a:pt x="224238" y="3361"/>
                </a:lnTo>
                <a:lnTo>
                  <a:pt x="237814" y="9088"/>
                </a:lnTo>
                <a:lnTo>
                  <a:pt x="248082" y="15866"/>
                </a:lnTo>
                <a:lnTo>
                  <a:pt x="261002" y="26823"/>
                </a:lnTo>
                <a:lnTo>
                  <a:pt x="272874" y="38113"/>
                </a:lnTo>
                <a:lnTo>
                  <a:pt x="280597" y="49086"/>
                </a:lnTo>
                <a:lnTo>
                  <a:pt x="289533" y="64970"/>
                </a:lnTo>
                <a:lnTo>
                  <a:pt x="301971" y="88963"/>
                </a:lnTo>
                <a:lnTo>
                  <a:pt x="306304" y="103743"/>
                </a:lnTo>
                <a:lnTo>
                  <a:pt x="309192" y="119947"/>
                </a:lnTo>
                <a:lnTo>
                  <a:pt x="311118" y="137099"/>
                </a:lnTo>
                <a:lnTo>
                  <a:pt x="312402" y="151074"/>
                </a:lnTo>
                <a:lnTo>
                  <a:pt x="313258" y="162930"/>
                </a:lnTo>
                <a:lnTo>
                  <a:pt x="313828" y="173375"/>
                </a:lnTo>
                <a:lnTo>
                  <a:pt x="312939" y="184148"/>
                </a:lnTo>
                <a:lnTo>
                  <a:pt x="311076" y="195139"/>
                </a:lnTo>
                <a:lnTo>
                  <a:pt x="308564" y="206278"/>
                </a:lnTo>
                <a:lnTo>
                  <a:pt x="306889" y="217513"/>
                </a:lnTo>
                <a:lnTo>
                  <a:pt x="305773" y="228813"/>
                </a:lnTo>
                <a:lnTo>
                  <a:pt x="305028" y="240157"/>
                </a:lnTo>
                <a:lnTo>
                  <a:pt x="304201" y="259534"/>
                </a:lnTo>
                <a:lnTo>
                  <a:pt x="303981" y="268257"/>
                </a:lnTo>
                <a:lnTo>
                  <a:pt x="301294" y="277882"/>
                </a:lnTo>
                <a:lnTo>
                  <a:pt x="296962" y="288109"/>
                </a:lnTo>
                <a:lnTo>
                  <a:pt x="291535" y="298737"/>
                </a:lnTo>
                <a:lnTo>
                  <a:pt x="285376" y="312173"/>
                </a:lnTo>
                <a:lnTo>
                  <a:pt x="271760" y="344035"/>
                </a:lnTo>
                <a:lnTo>
                  <a:pt x="264574" y="357611"/>
                </a:lnTo>
                <a:lnTo>
                  <a:pt x="257242" y="369202"/>
                </a:lnTo>
                <a:lnTo>
                  <a:pt x="249815" y="379469"/>
                </a:lnTo>
                <a:lnTo>
                  <a:pt x="242323" y="388854"/>
                </a:lnTo>
                <a:lnTo>
                  <a:pt x="234789" y="397650"/>
                </a:lnTo>
                <a:lnTo>
                  <a:pt x="227225" y="406055"/>
                </a:lnTo>
                <a:lnTo>
                  <a:pt x="212049" y="422166"/>
                </a:lnTo>
                <a:lnTo>
                  <a:pt x="175542" y="459273"/>
                </a:lnTo>
                <a:lnTo>
                  <a:pt x="166138" y="467457"/>
                </a:lnTo>
                <a:lnTo>
                  <a:pt x="157328" y="474182"/>
                </a:lnTo>
                <a:lnTo>
                  <a:pt x="118872" y="500169"/>
                </a:lnTo>
                <a:lnTo>
                  <a:pt x="109308" y="504881"/>
                </a:lnTo>
                <a:lnTo>
                  <a:pt x="100392" y="508022"/>
                </a:lnTo>
                <a:lnTo>
                  <a:pt x="91908" y="510116"/>
                </a:lnTo>
                <a:lnTo>
                  <a:pt x="79094" y="512442"/>
                </a:lnTo>
                <a:lnTo>
                  <a:pt x="69166" y="513476"/>
                </a:lnTo>
                <a:lnTo>
                  <a:pt x="56437" y="514058"/>
                </a:lnTo>
                <a:lnTo>
                  <a:pt x="44622" y="514231"/>
                </a:lnTo>
                <a:lnTo>
                  <a:pt x="36912" y="514271"/>
                </a:lnTo>
                <a:lnTo>
                  <a:pt x="31808" y="511742"/>
                </a:lnTo>
                <a:lnTo>
                  <a:pt x="19363" y="502158"/>
                </a:lnTo>
                <a:lnTo>
                  <a:pt x="15029" y="497317"/>
                </a:lnTo>
                <a:lnTo>
                  <a:pt x="10212" y="488551"/>
                </a:lnTo>
                <a:lnTo>
                  <a:pt x="8072" y="480421"/>
                </a:lnTo>
                <a:lnTo>
                  <a:pt x="7501" y="476475"/>
                </a:lnTo>
                <a:lnTo>
                  <a:pt x="3480" y="465318"/>
                </a:lnTo>
                <a:lnTo>
                  <a:pt x="630" y="458786"/>
                </a:lnTo>
                <a:lnTo>
                  <a:pt x="0" y="451892"/>
                </a:lnTo>
                <a:lnTo>
                  <a:pt x="2686" y="437458"/>
                </a:lnTo>
                <a:lnTo>
                  <a:pt x="8114" y="422577"/>
                </a:lnTo>
                <a:lnTo>
                  <a:pt x="14759" y="408766"/>
                </a:lnTo>
                <a:lnTo>
                  <a:pt x="21946" y="398395"/>
                </a:lnTo>
                <a:lnTo>
                  <a:pt x="32760" y="389552"/>
                </a:lnTo>
                <a:lnTo>
                  <a:pt x="44763" y="381388"/>
                </a:lnTo>
                <a:lnTo>
                  <a:pt x="54331" y="373527"/>
                </a:lnTo>
                <a:lnTo>
                  <a:pt x="66204" y="365799"/>
                </a:lnTo>
                <a:lnTo>
                  <a:pt x="79947" y="358131"/>
                </a:lnTo>
                <a:lnTo>
                  <a:pt x="94522" y="350490"/>
                </a:lnTo>
                <a:lnTo>
                  <a:pt x="106079" y="346248"/>
                </a:lnTo>
                <a:lnTo>
                  <a:pt x="116720" y="344362"/>
                </a:lnTo>
                <a:lnTo>
                  <a:pt x="129915" y="343524"/>
                </a:lnTo>
                <a:lnTo>
                  <a:pt x="151020" y="343152"/>
                </a:lnTo>
                <a:lnTo>
                  <a:pt x="163760" y="343052"/>
                </a:lnTo>
                <a:lnTo>
                  <a:pt x="174793" y="344256"/>
                </a:lnTo>
                <a:lnTo>
                  <a:pt x="184688" y="346328"/>
                </a:lnTo>
                <a:lnTo>
                  <a:pt x="193826" y="348980"/>
                </a:lnTo>
                <a:lnTo>
                  <a:pt x="202457" y="352018"/>
                </a:lnTo>
                <a:lnTo>
                  <a:pt x="210751" y="355313"/>
                </a:lnTo>
                <a:lnTo>
                  <a:pt x="218820" y="358780"/>
                </a:lnTo>
                <a:lnTo>
                  <a:pt x="228010" y="362361"/>
                </a:lnTo>
                <a:lnTo>
                  <a:pt x="248381" y="369727"/>
                </a:lnTo>
                <a:lnTo>
                  <a:pt x="256607" y="373469"/>
                </a:lnTo>
                <a:lnTo>
                  <a:pt x="269134" y="381014"/>
                </a:lnTo>
                <a:lnTo>
                  <a:pt x="282322" y="388600"/>
                </a:lnTo>
                <a:lnTo>
                  <a:pt x="296649" y="396206"/>
                </a:lnTo>
                <a:lnTo>
                  <a:pt x="311484" y="403819"/>
                </a:lnTo>
                <a:lnTo>
                  <a:pt x="324076" y="411437"/>
                </a:lnTo>
                <a:lnTo>
                  <a:pt x="358387" y="433449"/>
                </a:lnTo>
                <a:lnTo>
                  <a:pt x="371854" y="441350"/>
                </a:lnTo>
                <a:lnTo>
                  <a:pt x="382103" y="446618"/>
                </a:lnTo>
                <a:lnTo>
                  <a:pt x="390205" y="450130"/>
                </a:lnTo>
                <a:lnTo>
                  <a:pt x="402594" y="457418"/>
                </a:lnTo>
                <a:lnTo>
                  <a:pt x="412334" y="463621"/>
                </a:lnTo>
                <a:lnTo>
                  <a:pt x="420896" y="466378"/>
                </a:lnTo>
                <a:lnTo>
                  <a:pt x="432856" y="467930"/>
                </a:lnTo>
                <a:lnTo>
                  <a:pt x="444443" y="468390"/>
                </a:lnTo>
                <a:lnTo>
                  <a:pt x="452130" y="4685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6"/>
          <p:cNvSpPr/>
          <p:nvPr/>
        </p:nvSpPr>
        <p:spPr>
          <a:xfrm>
            <a:off x="3040380" y="3360420"/>
            <a:ext cx="297180" cy="560070"/>
          </a:xfrm>
          <a:custGeom>
            <a:avLst/>
            <a:gdLst/>
            <a:ahLst/>
            <a:cxnLst/>
            <a:rect l="0" t="0" r="0" b="0"/>
            <a:pathLst>
              <a:path w="297180" h="560070">
                <a:moveTo>
                  <a:pt x="0" y="0"/>
                </a:moveTo>
                <a:lnTo>
                  <a:pt x="7855" y="16980"/>
                </a:lnTo>
                <a:lnTo>
                  <a:pt x="9841" y="25750"/>
                </a:lnTo>
                <a:lnTo>
                  <a:pt x="10370" y="33676"/>
                </a:lnTo>
                <a:lnTo>
                  <a:pt x="10724" y="44041"/>
                </a:lnTo>
                <a:lnTo>
                  <a:pt x="11290" y="85040"/>
                </a:lnTo>
                <a:lnTo>
                  <a:pt x="11388" y="109722"/>
                </a:lnTo>
                <a:lnTo>
                  <a:pt x="12672" y="126488"/>
                </a:lnTo>
                <a:lnTo>
                  <a:pt x="17485" y="175597"/>
                </a:lnTo>
                <a:lnTo>
                  <a:pt x="27335" y="261437"/>
                </a:lnTo>
                <a:lnTo>
                  <a:pt x="29653" y="287321"/>
                </a:lnTo>
                <a:lnTo>
                  <a:pt x="31199" y="310927"/>
                </a:lnTo>
                <a:lnTo>
                  <a:pt x="32229" y="333015"/>
                </a:lnTo>
                <a:lnTo>
                  <a:pt x="34186" y="351550"/>
                </a:lnTo>
                <a:lnTo>
                  <a:pt x="36761" y="367716"/>
                </a:lnTo>
                <a:lnTo>
                  <a:pt x="39747" y="382304"/>
                </a:lnTo>
                <a:lnTo>
                  <a:pt x="41738" y="394569"/>
                </a:lnTo>
                <a:lnTo>
                  <a:pt x="43065" y="405286"/>
                </a:lnTo>
                <a:lnTo>
                  <a:pt x="43950" y="414970"/>
                </a:lnTo>
                <a:lnTo>
                  <a:pt x="48320" y="449438"/>
                </a:lnTo>
                <a:lnTo>
                  <a:pt x="51263" y="471075"/>
                </a:lnTo>
                <a:lnTo>
                  <a:pt x="54533" y="488343"/>
                </a:lnTo>
                <a:lnTo>
                  <a:pt x="55406" y="489392"/>
                </a:lnTo>
                <a:lnTo>
                  <a:pt x="56374" y="480397"/>
                </a:lnTo>
                <a:lnTo>
                  <a:pt x="56920" y="460686"/>
                </a:lnTo>
                <a:lnTo>
                  <a:pt x="57104" y="436580"/>
                </a:lnTo>
                <a:lnTo>
                  <a:pt x="55850" y="430753"/>
                </a:lnTo>
                <a:lnTo>
                  <a:pt x="51069" y="420892"/>
                </a:lnTo>
                <a:lnTo>
                  <a:pt x="50555" y="415215"/>
                </a:lnTo>
                <a:lnTo>
                  <a:pt x="53372" y="402133"/>
                </a:lnTo>
                <a:lnTo>
                  <a:pt x="55901" y="391278"/>
                </a:lnTo>
                <a:lnTo>
                  <a:pt x="62098" y="362284"/>
                </a:lnTo>
                <a:lnTo>
                  <a:pt x="65528" y="350743"/>
                </a:lnTo>
                <a:lnTo>
                  <a:pt x="72727" y="334532"/>
                </a:lnTo>
                <a:lnTo>
                  <a:pt x="77694" y="328431"/>
                </a:lnTo>
                <a:lnTo>
                  <a:pt x="83546" y="323094"/>
                </a:lnTo>
                <a:lnTo>
                  <a:pt x="89987" y="318266"/>
                </a:lnTo>
                <a:lnTo>
                  <a:pt x="96821" y="313777"/>
                </a:lnTo>
                <a:lnTo>
                  <a:pt x="103917" y="309514"/>
                </a:lnTo>
                <a:lnTo>
                  <a:pt x="111188" y="305403"/>
                </a:lnTo>
                <a:lnTo>
                  <a:pt x="118575" y="302662"/>
                </a:lnTo>
                <a:lnTo>
                  <a:pt x="126040" y="300834"/>
                </a:lnTo>
                <a:lnTo>
                  <a:pt x="133557" y="299616"/>
                </a:lnTo>
                <a:lnTo>
                  <a:pt x="141108" y="298804"/>
                </a:lnTo>
                <a:lnTo>
                  <a:pt x="148682" y="298262"/>
                </a:lnTo>
                <a:lnTo>
                  <a:pt x="156271" y="297902"/>
                </a:lnTo>
                <a:lnTo>
                  <a:pt x="163870" y="298931"/>
                </a:lnTo>
                <a:lnTo>
                  <a:pt x="171477" y="300887"/>
                </a:lnTo>
                <a:lnTo>
                  <a:pt x="179088" y="303461"/>
                </a:lnTo>
                <a:lnTo>
                  <a:pt x="185432" y="305177"/>
                </a:lnTo>
                <a:lnTo>
                  <a:pt x="190931" y="306322"/>
                </a:lnTo>
                <a:lnTo>
                  <a:pt x="195867" y="307084"/>
                </a:lnTo>
                <a:lnTo>
                  <a:pt x="201698" y="308863"/>
                </a:lnTo>
                <a:lnTo>
                  <a:pt x="208125" y="311318"/>
                </a:lnTo>
                <a:lnTo>
                  <a:pt x="214950" y="314225"/>
                </a:lnTo>
                <a:lnTo>
                  <a:pt x="220770" y="318703"/>
                </a:lnTo>
                <a:lnTo>
                  <a:pt x="225920" y="324229"/>
                </a:lnTo>
                <a:lnTo>
                  <a:pt x="235028" y="335871"/>
                </a:lnTo>
                <a:lnTo>
                  <a:pt x="243310" y="345279"/>
                </a:lnTo>
                <a:lnTo>
                  <a:pt x="251224" y="357080"/>
                </a:lnTo>
                <a:lnTo>
                  <a:pt x="258975" y="373332"/>
                </a:lnTo>
                <a:lnTo>
                  <a:pt x="262820" y="384778"/>
                </a:lnTo>
                <a:lnTo>
                  <a:pt x="266653" y="397488"/>
                </a:lnTo>
                <a:lnTo>
                  <a:pt x="270479" y="412312"/>
                </a:lnTo>
                <a:lnTo>
                  <a:pt x="281930" y="460974"/>
                </a:lnTo>
                <a:lnTo>
                  <a:pt x="285743" y="474956"/>
                </a:lnTo>
                <a:lnTo>
                  <a:pt x="289555" y="488087"/>
                </a:lnTo>
                <a:lnTo>
                  <a:pt x="292097" y="498111"/>
                </a:lnTo>
                <a:lnTo>
                  <a:pt x="294921" y="512636"/>
                </a:lnTo>
                <a:lnTo>
                  <a:pt x="296510" y="527953"/>
                </a:lnTo>
                <a:lnTo>
                  <a:pt x="296882" y="539869"/>
                </a:lnTo>
                <a:lnTo>
                  <a:pt x="297179" y="5600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perimeter?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b= 3, h= 4</a:t>
            </a:r>
          </a:p>
          <a:p>
            <a:pPr marL="514350" indent="-514350">
              <a:buAutoNum type="arabicParenR"/>
            </a:pPr>
            <a:r>
              <a:rPr lang="en-US" dirty="0" smtClean="0"/>
              <a:t>b=10, h=2</a:t>
            </a:r>
          </a:p>
          <a:p>
            <a:pPr marL="514350" indent="-514350">
              <a:buAutoNum type="arabicParenR"/>
            </a:pPr>
            <a:r>
              <a:rPr lang="en-US" dirty="0" smtClean="0"/>
              <a:t>b= 2x+1, h=x</a:t>
            </a:r>
            <a:endParaRPr lang="en-US" dirty="0"/>
          </a:p>
        </p:txBody>
      </p:sp>
      <p:sp>
        <p:nvSpPr>
          <p:cNvPr id="4" name="SMARTPenAnnotation263"/>
          <p:cNvSpPr/>
          <p:nvPr/>
        </p:nvSpPr>
        <p:spPr>
          <a:xfrm>
            <a:off x="3068128" y="2789461"/>
            <a:ext cx="486067" cy="497049"/>
          </a:xfrm>
          <a:custGeom>
            <a:avLst/>
            <a:gdLst/>
            <a:ahLst/>
            <a:cxnLst/>
            <a:rect l="0" t="0" r="0" b="0"/>
            <a:pathLst>
              <a:path w="486067" h="497049">
                <a:moveTo>
                  <a:pt x="29402" y="102328"/>
                </a:moveTo>
                <a:lnTo>
                  <a:pt x="49084" y="102328"/>
                </a:lnTo>
                <a:lnTo>
                  <a:pt x="54236" y="105715"/>
                </a:lnTo>
                <a:lnTo>
                  <a:pt x="69206" y="119355"/>
                </a:lnTo>
                <a:lnTo>
                  <a:pt x="80670" y="130744"/>
                </a:lnTo>
                <a:lnTo>
                  <a:pt x="87324" y="144168"/>
                </a:lnTo>
                <a:lnTo>
                  <a:pt x="90877" y="153082"/>
                </a:lnTo>
                <a:lnTo>
                  <a:pt x="94824" y="166372"/>
                </a:lnTo>
                <a:lnTo>
                  <a:pt x="96578" y="179052"/>
                </a:lnTo>
                <a:lnTo>
                  <a:pt x="97046" y="187768"/>
                </a:lnTo>
                <a:lnTo>
                  <a:pt x="97358" y="197388"/>
                </a:lnTo>
                <a:lnTo>
                  <a:pt x="97797" y="235199"/>
                </a:lnTo>
                <a:lnTo>
                  <a:pt x="99128" y="251869"/>
                </a:lnTo>
                <a:lnTo>
                  <a:pt x="101286" y="270602"/>
                </a:lnTo>
                <a:lnTo>
                  <a:pt x="103995" y="290711"/>
                </a:lnTo>
                <a:lnTo>
                  <a:pt x="105800" y="306657"/>
                </a:lnTo>
                <a:lnTo>
                  <a:pt x="107004" y="319827"/>
                </a:lnTo>
                <a:lnTo>
                  <a:pt x="107807" y="331148"/>
                </a:lnTo>
                <a:lnTo>
                  <a:pt x="109611" y="345045"/>
                </a:lnTo>
                <a:lnTo>
                  <a:pt x="112085" y="360659"/>
                </a:lnTo>
                <a:lnTo>
                  <a:pt x="115004" y="377419"/>
                </a:lnTo>
                <a:lnTo>
                  <a:pt x="116950" y="389862"/>
                </a:lnTo>
                <a:lnTo>
                  <a:pt x="118247" y="399428"/>
                </a:lnTo>
                <a:lnTo>
                  <a:pt x="119688" y="414713"/>
                </a:lnTo>
                <a:lnTo>
                  <a:pt x="120329" y="429973"/>
                </a:lnTo>
                <a:lnTo>
                  <a:pt x="120690" y="452844"/>
                </a:lnTo>
                <a:lnTo>
                  <a:pt x="120797" y="469639"/>
                </a:lnTo>
                <a:lnTo>
                  <a:pt x="122082" y="474202"/>
                </a:lnTo>
                <a:lnTo>
                  <a:pt x="130679" y="488492"/>
                </a:lnTo>
                <a:lnTo>
                  <a:pt x="131564" y="493244"/>
                </a:lnTo>
                <a:lnTo>
                  <a:pt x="131800" y="496288"/>
                </a:lnTo>
                <a:lnTo>
                  <a:pt x="130687" y="497048"/>
                </a:lnTo>
                <a:lnTo>
                  <a:pt x="128675" y="496285"/>
                </a:lnTo>
                <a:lnTo>
                  <a:pt x="126064" y="494506"/>
                </a:lnTo>
                <a:lnTo>
                  <a:pt x="124323" y="492050"/>
                </a:lnTo>
                <a:lnTo>
                  <a:pt x="120603" y="482526"/>
                </a:lnTo>
                <a:lnTo>
                  <a:pt x="110752" y="467851"/>
                </a:lnTo>
                <a:lnTo>
                  <a:pt x="105225" y="457770"/>
                </a:lnTo>
                <a:lnTo>
                  <a:pt x="99001" y="445970"/>
                </a:lnTo>
                <a:lnTo>
                  <a:pt x="94851" y="436832"/>
                </a:lnTo>
                <a:lnTo>
                  <a:pt x="90240" y="423294"/>
                </a:lnTo>
                <a:lnTo>
                  <a:pt x="87644" y="408532"/>
                </a:lnTo>
                <a:lnTo>
                  <a:pt x="86010" y="400444"/>
                </a:lnTo>
                <a:lnTo>
                  <a:pt x="80808" y="377911"/>
                </a:lnTo>
                <a:lnTo>
                  <a:pt x="77642" y="368600"/>
                </a:lnTo>
                <a:lnTo>
                  <a:pt x="70739" y="354868"/>
                </a:lnTo>
                <a:lnTo>
                  <a:pt x="66824" y="341145"/>
                </a:lnTo>
                <a:lnTo>
                  <a:pt x="65780" y="333929"/>
                </a:lnTo>
                <a:lnTo>
                  <a:pt x="61274" y="320229"/>
                </a:lnTo>
                <a:lnTo>
                  <a:pt x="54459" y="302206"/>
                </a:lnTo>
                <a:lnTo>
                  <a:pt x="39268" y="263553"/>
                </a:lnTo>
                <a:lnTo>
                  <a:pt x="28284" y="233674"/>
                </a:lnTo>
                <a:lnTo>
                  <a:pt x="23576" y="221642"/>
                </a:lnTo>
                <a:lnTo>
                  <a:pt x="19168" y="211081"/>
                </a:lnTo>
                <a:lnTo>
                  <a:pt x="14959" y="201500"/>
                </a:lnTo>
                <a:lnTo>
                  <a:pt x="10283" y="187468"/>
                </a:lnTo>
                <a:lnTo>
                  <a:pt x="8204" y="174458"/>
                </a:lnTo>
                <a:lnTo>
                  <a:pt x="7650" y="165655"/>
                </a:lnTo>
                <a:lnTo>
                  <a:pt x="6870" y="141835"/>
                </a:lnTo>
                <a:lnTo>
                  <a:pt x="6761" y="136286"/>
                </a:lnTo>
                <a:lnTo>
                  <a:pt x="3252" y="123348"/>
                </a:lnTo>
                <a:lnTo>
                  <a:pt x="539" y="116341"/>
                </a:lnTo>
                <a:lnTo>
                  <a:pt x="0" y="109130"/>
                </a:lnTo>
                <a:lnTo>
                  <a:pt x="2787" y="94345"/>
                </a:lnTo>
                <a:lnTo>
                  <a:pt x="4873" y="82694"/>
                </a:lnTo>
                <a:lnTo>
                  <a:pt x="5429" y="77809"/>
                </a:lnTo>
                <a:lnTo>
                  <a:pt x="7070" y="74552"/>
                </a:lnTo>
                <a:lnTo>
                  <a:pt x="9434" y="72381"/>
                </a:lnTo>
                <a:lnTo>
                  <a:pt x="15447" y="68698"/>
                </a:lnTo>
                <a:lnTo>
                  <a:pt x="29655" y="55986"/>
                </a:lnTo>
                <a:lnTo>
                  <a:pt x="33381" y="52384"/>
                </a:lnTo>
                <a:lnTo>
                  <a:pt x="40945" y="47442"/>
                </a:lnTo>
                <a:lnTo>
                  <a:pt x="51067" y="41607"/>
                </a:lnTo>
                <a:lnTo>
                  <a:pt x="73321" y="29621"/>
                </a:lnTo>
                <a:lnTo>
                  <a:pt x="91678" y="20061"/>
                </a:lnTo>
                <a:lnTo>
                  <a:pt x="100129" y="17003"/>
                </a:lnTo>
                <a:lnTo>
                  <a:pt x="108303" y="14965"/>
                </a:lnTo>
                <a:lnTo>
                  <a:pt x="116293" y="13606"/>
                </a:lnTo>
                <a:lnTo>
                  <a:pt x="124159" y="11430"/>
                </a:lnTo>
                <a:lnTo>
                  <a:pt x="131943" y="8710"/>
                </a:lnTo>
                <a:lnTo>
                  <a:pt x="139673" y="5626"/>
                </a:lnTo>
                <a:lnTo>
                  <a:pt x="149906" y="3570"/>
                </a:lnTo>
                <a:lnTo>
                  <a:pt x="161807" y="2200"/>
                </a:lnTo>
                <a:lnTo>
                  <a:pt x="174822" y="1286"/>
                </a:lnTo>
                <a:lnTo>
                  <a:pt x="226536" y="271"/>
                </a:lnTo>
                <a:lnTo>
                  <a:pt x="259885" y="0"/>
                </a:lnTo>
                <a:lnTo>
                  <a:pt x="284657" y="1089"/>
                </a:lnTo>
                <a:lnTo>
                  <a:pt x="303712" y="3086"/>
                </a:lnTo>
                <a:lnTo>
                  <a:pt x="318955" y="5687"/>
                </a:lnTo>
                <a:lnTo>
                  <a:pt x="331657" y="7421"/>
                </a:lnTo>
                <a:lnTo>
                  <a:pt x="342665" y="8577"/>
                </a:lnTo>
                <a:lnTo>
                  <a:pt x="352544" y="9347"/>
                </a:lnTo>
                <a:lnTo>
                  <a:pt x="361670" y="11131"/>
                </a:lnTo>
                <a:lnTo>
                  <a:pt x="370294" y="13590"/>
                </a:lnTo>
                <a:lnTo>
                  <a:pt x="408453" y="26662"/>
                </a:lnTo>
                <a:lnTo>
                  <a:pt x="417992" y="30294"/>
                </a:lnTo>
                <a:lnTo>
                  <a:pt x="426892" y="33986"/>
                </a:lnTo>
                <a:lnTo>
                  <a:pt x="435365" y="37717"/>
                </a:lnTo>
                <a:lnTo>
                  <a:pt x="448167" y="45249"/>
                </a:lnTo>
                <a:lnTo>
                  <a:pt x="458089" y="51560"/>
                </a:lnTo>
                <a:lnTo>
                  <a:pt x="466732" y="54365"/>
                </a:lnTo>
                <a:lnTo>
                  <a:pt x="469546" y="56383"/>
                </a:lnTo>
                <a:lnTo>
                  <a:pt x="471421" y="58998"/>
                </a:lnTo>
                <a:lnTo>
                  <a:pt x="472671" y="62011"/>
                </a:lnTo>
                <a:lnTo>
                  <a:pt x="482533" y="75973"/>
                </a:lnTo>
                <a:lnTo>
                  <a:pt x="484793" y="83418"/>
                </a:lnTo>
                <a:lnTo>
                  <a:pt x="486066" y="94750"/>
                </a:lnTo>
                <a:lnTo>
                  <a:pt x="484974" y="98546"/>
                </a:lnTo>
                <a:lnTo>
                  <a:pt x="480375" y="106151"/>
                </a:lnTo>
                <a:lnTo>
                  <a:pt x="470646" y="117572"/>
                </a:lnTo>
                <a:lnTo>
                  <a:pt x="456650" y="125190"/>
                </a:lnTo>
                <a:lnTo>
                  <a:pt x="447584" y="129000"/>
                </a:lnTo>
                <a:lnTo>
                  <a:pt x="434124" y="136619"/>
                </a:lnTo>
                <a:lnTo>
                  <a:pt x="420098" y="145509"/>
                </a:lnTo>
                <a:lnTo>
                  <a:pt x="409246" y="151435"/>
                </a:lnTo>
                <a:lnTo>
                  <a:pt x="367463" y="173130"/>
                </a:lnTo>
                <a:lnTo>
                  <a:pt x="358917" y="176199"/>
                </a:lnTo>
                <a:lnTo>
                  <a:pt x="350678" y="178246"/>
                </a:lnTo>
                <a:lnTo>
                  <a:pt x="342646" y="179610"/>
                </a:lnTo>
                <a:lnTo>
                  <a:pt x="328401" y="183059"/>
                </a:lnTo>
                <a:lnTo>
                  <a:pt x="288867" y="193666"/>
                </a:lnTo>
                <a:lnTo>
                  <a:pt x="272228" y="197510"/>
                </a:lnTo>
                <a:lnTo>
                  <a:pt x="258596" y="200072"/>
                </a:lnTo>
                <a:lnTo>
                  <a:pt x="246968" y="201781"/>
                </a:lnTo>
                <a:lnTo>
                  <a:pt x="236676" y="204190"/>
                </a:lnTo>
                <a:lnTo>
                  <a:pt x="227274" y="207066"/>
                </a:lnTo>
                <a:lnTo>
                  <a:pt x="218467" y="210254"/>
                </a:lnTo>
                <a:lnTo>
                  <a:pt x="210055" y="212379"/>
                </a:lnTo>
                <a:lnTo>
                  <a:pt x="201908" y="213795"/>
                </a:lnTo>
                <a:lnTo>
                  <a:pt x="193936" y="214740"/>
                </a:lnTo>
                <a:lnTo>
                  <a:pt x="184811" y="215369"/>
                </a:lnTo>
                <a:lnTo>
                  <a:pt x="174918" y="215789"/>
                </a:lnTo>
                <a:lnTo>
                  <a:pt x="153765" y="216256"/>
                </a:lnTo>
                <a:lnTo>
                  <a:pt x="52261" y="2166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4"/>
          <p:cNvSpPr/>
          <p:nvPr/>
        </p:nvSpPr>
        <p:spPr>
          <a:xfrm>
            <a:off x="3726179" y="3041089"/>
            <a:ext cx="274322" cy="17307"/>
          </a:xfrm>
          <a:custGeom>
            <a:avLst/>
            <a:gdLst/>
            <a:ahLst/>
            <a:cxnLst/>
            <a:rect l="0" t="0" r="0" b="0"/>
            <a:pathLst>
              <a:path w="274322" h="17307">
                <a:moveTo>
                  <a:pt x="0" y="10720"/>
                </a:moveTo>
                <a:lnTo>
                  <a:pt x="18204" y="10720"/>
                </a:lnTo>
                <a:lnTo>
                  <a:pt x="28646" y="11990"/>
                </a:lnTo>
                <a:lnTo>
                  <a:pt x="40687" y="14107"/>
                </a:lnTo>
                <a:lnTo>
                  <a:pt x="53795" y="16788"/>
                </a:lnTo>
                <a:lnTo>
                  <a:pt x="63804" y="17306"/>
                </a:lnTo>
                <a:lnTo>
                  <a:pt x="71746" y="16381"/>
                </a:lnTo>
                <a:lnTo>
                  <a:pt x="78311" y="14494"/>
                </a:lnTo>
                <a:lnTo>
                  <a:pt x="87768" y="13236"/>
                </a:lnTo>
                <a:lnTo>
                  <a:pt x="99152" y="12398"/>
                </a:lnTo>
                <a:lnTo>
                  <a:pt x="111822" y="11838"/>
                </a:lnTo>
                <a:lnTo>
                  <a:pt x="146219" y="11217"/>
                </a:lnTo>
                <a:lnTo>
                  <a:pt x="206118" y="10819"/>
                </a:lnTo>
                <a:lnTo>
                  <a:pt x="216153" y="9516"/>
                </a:lnTo>
                <a:lnTo>
                  <a:pt x="225382" y="7377"/>
                </a:lnTo>
                <a:lnTo>
                  <a:pt x="234075" y="4682"/>
                </a:lnTo>
                <a:lnTo>
                  <a:pt x="241140" y="2885"/>
                </a:lnTo>
                <a:lnTo>
                  <a:pt x="247120" y="1686"/>
                </a:lnTo>
                <a:lnTo>
                  <a:pt x="252377" y="888"/>
                </a:lnTo>
                <a:lnTo>
                  <a:pt x="257151" y="355"/>
                </a:lnTo>
                <a:lnTo>
                  <a:pt x="261605" y="0"/>
                </a:lnTo>
                <a:lnTo>
                  <a:pt x="274321" y="107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5"/>
          <p:cNvSpPr/>
          <p:nvPr/>
        </p:nvSpPr>
        <p:spPr>
          <a:xfrm>
            <a:off x="3657600" y="3159868"/>
            <a:ext cx="388621" cy="40310"/>
          </a:xfrm>
          <a:custGeom>
            <a:avLst/>
            <a:gdLst/>
            <a:ahLst/>
            <a:cxnLst/>
            <a:rect l="0" t="0" r="0" b="0"/>
            <a:pathLst>
              <a:path w="388621" h="40310">
                <a:moveTo>
                  <a:pt x="0" y="6241"/>
                </a:moveTo>
                <a:lnTo>
                  <a:pt x="6067" y="18377"/>
                </a:lnTo>
                <a:lnTo>
                  <a:pt x="9125" y="23222"/>
                </a:lnTo>
                <a:lnTo>
                  <a:pt x="12433" y="27722"/>
                </a:lnTo>
                <a:lnTo>
                  <a:pt x="15909" y="31992"/>
                </a:lnTo>
                <a:lnTo>
                  <a:pt x="20766" y="34838"/>
                </a:lnTo>
                <a:lnTo>
                  <a:pt x="26544" y="36736"/>
                </a:lnTo>
                <a:lnTo>
                  <a:pt x="32936" y="38001"/>
                </a:lnTo>
                <a:lnTo>
                  <a:pt x="38467" y="38845"/>
                </a:lnTo>
                <a:lnTo>
                  <a:pt x="47999" y="39782"/>
                </a:lnTo>
                <a:lnTo>
                  <a:pt x="56470" y="40198"/>
                </a:lnTo>
                <a:lnTo>
                  <a:pt x="60506" y="40309"/>
                </a:lnTo>
                <a:lnTo>
                  <a:pt x="70817" y="39113"/>
                </a:lnTo>
                <a:lnTo>
                  <a:pt x="102594" y="34398"/>
                </a:lnTo>
                <a:lnTo>
                  <a:pt x="116656" y="32633"/>
                </a:lnTo>
                <a:lnTo>
                  <a:pt x="128571" y="31456"/>
                </a:lnTo>
                <a:lnTo>
                  <a:pt x="139053" y="30671"/>
                </a:lnTo>
                <a:lnTo>
                  <a:pt x="149852" y="28878"/>
                </a:lnTo>
                <a:lnTo>
                  <a:pt x="160861" y="26412"/>
                </a:lnTo>
                <a:lnTo>
                  <a:pt x="172011" y="23499"/>
                </a:lnTo>
                <a:lnTo>
                  <a:pt x="181984" y="21556"/>
                </a:lnTo>
                <a:lnTo>
                  <a:pt x="191172" y="20261"/>
                </a:lnTo>
                <a:lnTo>
                  <a:pt x="199838" y="19398"/>
                </a:lnTo>
                <a:lnTo>
                  <a:pt x="209425" y="17552"/>
                </a:lnTo>
                <a:lnTo>
                  <a:pt x="219626" y="15052"/>
                </a:lnTo>
                <a:lnTo>
                  <a:pt x="230237" y="12115"/>
                </a:lnTo>
                <a:lnTo>
                  <a:pt x="242392" y="10157"/>
                </a:lnTo>
                <a:lnTo>
                  <a:pt x="255574" y="8852"/>
                </a:lnTo>
                <a:lnTo>
                  <a:pt x="269443" y="7982"/>
                </a:lnTo>
                <a:lnTo>
                  <a:pt x="283768" y="6132"/>
                </a:lnTo>
                <a:lnTo>
                  <a:pt x="298399" y="3629"/>
                </a:lnTo>
                <a:lnTo>
                  <a:pt x="313232" y="689"/>
                </a:lnTo>
                <a:lnTo>
                  <a:pt x="328202" y="0"/>
                </a:lnTo>
                <a:lnTo>
                  <a:pt x="343261" y="810"/>
                </a:lnTo>
                <a:lnTo>
                  <a:pt x="388620" y="62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6"/>
          <p:cNvSpPr/>
          <p:nvPr/>
        </p:nvSpPr>
        <p:spPr>
          <a:xfrm>
            <a:off x="4377829" y="2813368"/>
            <a:ext cx="102731" cy="467042"/>
          </a:xfrm>
          <a:custGeom>
            <a:avLst/>
            <a:gdLst/>
            <a:ahLst/>
            <a:cxnLst/>
            <a:rect l="0" t="0" r="0" b="0"/>
            <a:pathLst>
              <a:path w="102731" h="467042">
                <a:moveTo>
                  <a:pt x="11291" y="9841"/>
                </a:moveTo>
                <a:lnTo>
                  <a:pt x="1449" y="0"/>
                </a:lnTo>
                <a:lnTo>
                  <a:pt x="920" y="741"/>
                </a:lnTo>
                <a:lnTo>
                  <a:pt x="175" y="7850"/>
                </a:lnTo>
                <a:lnTo>
                  <a:pt x="0" y="14460"/>
                </a:lnTo>
                <a:lnTo>
                  <a:pt x="1224" y="18000"/>
                </a:lnTo>
                <a:lnTo>
                  <a:pt x="3309" y="21631"/>
                </a:lnTo>
                <a:lnTo>
                  <a:pt x="5970" y="25321"/>
                </a:lnTo>
                <a:lnTo>
                  <a:pt x="9014" y="30321"/>
                </a:lnTo>
                <a:lnTo>
                  <a:pt x="12313" y="36195"/>
                </a:lnTo>
                <a:lnTo>
                  <a:pt x="15782" y="42650"/>
                </a:lnTo>
                <a:lnTo>
                  <a:pt x="19365" y="52034"/>
                </a:lnTo>
                <a:lnTo>
                  <a:pt x="23023" y="63370"/>
                </a:lnTo>
                <a:lnTo>
                  <a:pt x="26733" y="76007"/>
                </a:lnTo>
                <a:lnTo>
                  <a:pt x="29205" y="86972"/>
                </a:lnTo>
                <a:lnTo>
                  <a:pt x="30853" y="96822"/>
                </a:lnTo>
                <a:lnTo>
                  <a:pt x="31952" y="105928"/>
                </a:lnTo>
                <a:lnTo>
                  <a:pt x="33955" y="118349"/>
                </a:lnTo>
                <a:lnTo>
                  <a:pt x="42842" y="168710"/>
                </a:lnTo>
                <a:lnTo>
                  <a:pt x="49867" y="214223"/>
                </a:lnTo>
                <a:lnTo>
                  <a:pt x="52248" y="232456"/>
                </a:lnTo>
                <a:lnTo>
                  <a:pt x="53836" y="247151"/>
                </a:lnTo>
                <a:lnTo>
                  <a:pt x="54894" y="259488"/>
                </a:lnTo>
                <a:lnTo>
                  <a:pt x="59456" y="296902"/>
                </a:lnTo>
                <a:lnTo>
                  <a:pt x="62451" y="319325"/>
                </a:lnTo>
                <a:lnTo>
                  <a:pt x="65717" y="336814"/>
                </a:lnTo>
                <a:lnTo>
                  <a:pt x="69165" y="351013"/>
                </a:lnTo>
                <a:lnTo>
                  <a:pt x="72734" y="363019"/>
                </a:lnTo>
                <a:lnTo>
                  <a:pt x="75113" y="372293"/>
                </a:lnTo>
                <a:lnTo>
                  <a:pt x="77756" y="385985"/>
                </a:lnTo>
                <a:lnTo>
                  <a:pt x="79731" y="391414"/>
                </a:lnTo>
                <a:lnTo>
                  <a:pt x="82318" y="396303"/>
                </a:lnTo>
                <a:lnTo>
                  <a:pt x="85312" y="400832"/>
                </a:lnTo>
                <a:lnTo>
                  <a:pt x="87308" y="408932"/>
                </a:lnTo>
                <a:lnTo>
                  <a:pt x="88639" y="419412"/>
                </a:lnTo>
                <a:lnTo>
                  <a:pt x="89526" y="431478"/>
                </a:lnTo>
                <a:lnTo>
                  <a:pt x="91388" y="439522"/>
                </a:lnTo>
                <a:lnTo>
                  <a:pt x="93898" y="444886"/>
                </a:lnTo>
                <a:lnTo>
                  <a:pt x="96842" y="448461"/>
                </a:lnTo>
                <a:lnTo>
                  <a:pt x="98805" y="452114"/>
                </a:lnTo>
                <a:lnTo>
                  <a:pt x="101955" y="463716"/>
                </a:lnTo>
                <a:lnTo>
                  <a:pt x="102730" y="467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7"/>
          <p:cNvSpPr/>
          <p:nvPr/>
        </p:nvSpPr>
        <p:spPr>
          <a:xfrm>
            <a:off x="4573867" y="2754629"/>
            <a:ext cx="318174" cy="227935"/>
          </a:xfrm>
          <a:custGeom>
            <a:avLst/>
            <a:gdLst/>
            <a:ahLst/>
            <a:cxnLst/>
            <a:rect l="0" t="0" r="0" b="0"/>
            <a:pathLst>
              <a:path w="318174" h="227935">
                <a:moveTo>
                  <a:pt x="55283" y="0"/>
                </a:moveTo>
                <a:lnTo>
                  <a:pt x="61350" y="6068"/>
                </a:lnTo>
                <a:lnTo>
                  <a:pt x="64408" y="7856"/>
                </a:lnTo>
                <a:lnTo>
                  <a:pt x="71192" y="9842"/>
                </a:lnTo>
                <a:lnTo>
                  <a:pt x="73509" y="12911"/>
                </a:lnTo>
                <a:lnTo>
                  <a:pt x="75053" y="17498"/>
                </a:lnTo>
                <a:lnTo>
                  <a:pt x="76083" y="23095"/>
                </a:lnTo>
                <a:lnTo>
                  <a:pt x="76770" y="31907"/>
                </a:lnTo>
                <a:lnTo>
                  <a:pt x="77227" y="42862"/>
                </a:lnTo>
                <a:lnTo>
                  <a:pt x="77532" y="55245"/>
                </a:lnTo>
                <a:lnTo>
                  <a:pt x="76466" y="64770"/>
                </a:lnTo>
                <a:lnTo>
                  <a:pt x="74485" y="72390"/>
                </a:lnTo>
                <a:lnTo>
                  <a:pt x="71894" y="78740"/>
                </a:lnTo>
                <a:lnTo>
                  <a:pt x="68897" y="86783"/>
                </a:lnTo>
                <a:lnTo>
                  <a:pt x="62180" y="105881"/>
                </a:lnTo>
                <a:lnTo>
                  <a:pt x="56071" y="117577"/>
                </a:lnTo>
                <a:lnTo>
                  <a:pt x="48188" y="130455"/>
                </a:lnTo>
                <a:lnTo>
                  <a:pt x="39123" y="144120"/>
                </a:lnTo>
                <a:lnTo>
                  <a:pt x="31809" y="154500"/>
                </a:lnTo>
                <a:lnTo>
                  <a:pt x="25664" y="162690"/>
                </a:lnTo>
                <a:lnTo>
                  <a:pt x="12743" y="178892"/>
                </a:lnTo>
                <a:lnTo>
                  <a:pt x="7590" y="184495"/>
                </a:lnTo>
                <a:lnTo>
                  <a:pt x="4437" y="187767"/>
                </a:lnTo>
                <a:lnTo>
                  <a:pt x="2336" y="191218"/>
                </a:lnTo>
                <a:lnTo>
                  <a:pt x="935" y="194789"/>
                </a:lnTo>
                <a:lnTo>
                  <a:pt x="0" y="198439"/>
                </a:lnTo>
                <a:lnTo>
                  <a:pt x="648" y="202143"/>
                </a:lnTo>
                <a:lnTo>
                  <a:pt x="2349" y="205882"/>
                </a:lnTo>
                <a:lnTo>
                  <a:pt x="4754" y="209645"/>
                </a:lnTo>
                <a:lnTo>
                  <a:pt x="6356" y="213423"/>
                </a:lnTo>
                <a:lnTo>
                  <a:pt x="7425" y="217212"/>
                </a:lnTo>
                <a:lnTo>
                  <a:pt x="8138" y="221008"/>
                </a:lnTo>
                <a:lnTo>
                  <a:pt x="11153" y="223539"/>
                </a:lnTo>
                <a:lnTo>
                  <a:pt x="15703" y="225226"/>
                </a:lnTo>
                <a:lnTo>
                  <a:pt x="21276" y="226351"/>
                </a:lnTo>
                <a:lnTo>
                  <a:pt x="30855" y="227601"/>
                </a:lnTo>
                <a:lnTo>
                  <a:pt x="35188" y="227934"/>
                </a:lnTo>
                <a:lnTo>
                  <a:pt x="44426" y="226886"/>
                </a:lnTo>
                <a:lnTo>
                  <a:pt x="56935" y="224918"/>
                </a:lnTo>
                <a:lnTo>
                  <a:pt x="71624" y="222335"/>
                </a:lnTo>
                <a:lnTo>
                  <a:pt x="83957" y="220614"/>
                </a:lnTo>
                <a:lnTo>
                  <a:pt x="94719" y="219466"/>
                </a:lnTo>
                <a:lnTo>
                  <a:pt x="104433" y="218701"/>
                </a:lnTo>
                <a:lnTo>
                  <a:pt x="115990" y="216921"/>
                </a:lnTo>
                <a:lnTo>
                  <a:pt x="128774" y="214464"/>
                </a:lnTo>
                <a:lnTo>
                  <a:pt x="142377" y="211556"/>
                </a:lnTo>
                <a:lnTo>
                  <a:pt x="156526" y="209617"/>
                </a:lnTo>
                <a:lnTo>
                  <a:pt x="171038" y="208325"/>
                </a:lnTo>
                <a:lnTo>
                  <a:pt x="185793" y="207464"/>
                </a:lnTo>
                <a:lnTo>
                  <a:pt x="196899" y="205619"/>
                </a:lnTo>
                <a:lnTo>
                  <a:pt x="205574" y="203120"/>
                </a:lnTo>
                <a:lnTo>
                  <a:pt x="212627" y="200183"/>
                </a:lnTo>
                <a:lnTo>
                  <a:pt x="219869" y="198226"/>
                </a:lnTo>
                <a:lnTo>
                  <a:pt x="227236" y="196921"/>
                </a:lnTo>
                <a:lnTo>
                  <a:pt x="234689" y="196051"/>
                </a:lnTo>
                <a:lnTo>
                  <a:pt x="242197" y="195471"/>
                </a:lnTo>
                <a:lnTo>
                  <a:pt x="249742" y="195084"/>
                </a:lnTo>
                <a:lnTo>
                  <a:pt x="264899" y="194654"/>
                </a:lnTo>
                <a:lnTo>
                  <a:pt x="309886" y="194324"/>
                </a:lnTo>
                <a:lnTo>
                  <a:pt x="313918" y="193049"/>
                </a:lnTo>
                <a:lnTo>
                  <a:pt x="317876" y="190930"/>
                </a:lnTo>
                <a:lnTo>
                  <a:pt x="318173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8"/>
          <p:cNvSpPr/>
          <p:nvPr/>
        </p:nvSpPr>
        <p:spPr>
          <a:xfrm>
            <a:off x="4748294" y="2797073"/>
            <a:ext cx="119803" cy="421125"/>
          </a:xfrm>
          <a:custGeom>
            <a:avLst/>
            <a:gdLst/>
            <a:ahLst/>
            <a:cxnLst/>
            <a:rect l="0" t="0" r="0" b="0"/>
            <a:pathLst>
              <a:path w="119803" h="421125">
                <a:moveTo>
                  <a:pt x="6585" y="14706"/>
                </a:moveTo>
                <a:lnTo>
                  <a:pt x="518" y="2571"/>
                </a:lnTo>
                <a:lnTo>
                  <a:pt x="0" y="266"/>
                </a:lnTo>
                <a:lnTo>
                  <a:pt x="925" y="0"/>
                </a:lnTo>
                <a:lnTo>
                  <a:pt x="2812" y="1092"/>
                </a:lnTo>
                <a:lnTo>
                  <a:pt x="5340" y="4360"/>
                </a:lnTo>
                <a:lnTo>
                  <a:pt x="8295" y="9079"/>
                </a:lnTo>
                <a:lnTo>
                  <a:pt x="11535" y="14765"/>
                </a:lnTo>
                <a:lnTo>
                  <a:pt x="15135" y="24469"/>
                </a:lnTo>
                <a:lnTo>
                  <a:pt x="18005" y="36825"/>
                </a:lnTo>
                <a:lnTo>
                  <a:pt x="23514" y="59251"/>
                </a:lnTo>
                <a:lnTo>
                  <a:pt x="26761" y="69802"/>
                </a:lnTo>
                <a:lnTo>
                  <a:pt x="30196" y="79377"/>
                </a:lnTo>
                <a:lnTo>
                  <a:pt x="33756" y="88300"/>
                </a:lnTo>
                <a:lnTo>
                  <a:pt x="36129" y="99329"/>
                </a:lnTo>
                <a:lnTo>
                  <a:pt x="37711" y="111762"/>
                </a:lnTo>
                <a:lnTo>
                  <a:pt x="38766" y="125130"/>
                </a:lnTo>
                <a:lnTo>
                  <a:pt x="40739" y="136582"/>
                </a:lnTo>
                <a:lnTo>
                  <a:pt x="43325" y="146757"/>
                </a:lnTo>
                <a:lnTo>
                  <a:pt x="46318" y="156080"/>
                </a:lnTo>
                <a:lnTo>
                  <a:pt x="49584" y="164836"/>
                </a:lnTo>
                <a:lnTo>
                  <a:pt x="53031" y="173213"/>
                </a:lnTo>
                <a:lnTo>
                  <a:pt x="56599" y="181337"/>
                </a:lnTo>
                <a:lnTo>
                  <a:pt x="64058" y="205803"/>
                </a:lnTo>
                <a:lnTo>
                  <a:pt x="95016" y="317284"/>
                </a:lnTo>
                <a:lnTo>
                  <a:pt x="108542" y="368049"/>
                </a:lnTo>
                <a:lnTo>
                  <a:pt x="112656" y="384888"/>
                </a:lnTo>
                <a:lnTo>
                  <a:pt x="115399" y="397384"/>
                </a:lnTo>
                <a:lnTo>
                  <a:pt x="119802" y="420497"/>
                </a:lnTo>
                <a:lnTo>
                  <a:pt x="118893" y="421124"/>
                </a:lnTo>
                <a:lnTo>
                  <a:pt x="117017" y="420271"/>
                </a:lnTo>
                <a:lnTo>
                  <a:pt x="109456" y="414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9"/>
          <p:cNvSpPr/>
          <p:nvPr/>
        </p:nvSpPr>
        <p:spPr>
          <a:xfrm>
            <a:off x="3054212" y="3409975"/>
            <a:ext cx="431236" cy="440801"/>
          </a:xfrm>
          <a:custGeom>
            <a:avLst/>
            <a:gdLst/>
            <a:ahLst/>
            <a:cxnLst/>
            <a:rect l="0" t="0" r="0" b="0"/>
            <a:pathLst>
              <a:path w="431236" h="440801">
                <a:moveTo>
                  <a:pt x="66177" y="110464"/>
                </a:moveTo>
                <a:lnTo>
                  <a:pt x="66177" y="122600"/>
                </a:lnTo>
                <a:lnTo>
                  <a:pt x="67448" y="127445"/>
                </a:lnTo>
                <a:lnTo>
                  <a:pt x="72246" y="136215"/>
                </a:lnTo>
                <a:lnTo>
                  <a:pt x="82087" y="148292"/>
                </a:lnTo>
                <a:lnTo>
                  <a:pt x="84403" y="152193"/>
                </a:lnTo>
                <a:lnTo>
                  <a:pt x="88935" y="165021"/>
                </a:lnTo>
                <a:lnTo>
                  <a:pt x="94495" y="177468"/>
                </a:lnTo>
                <a:lnTo>
                  <a:pt x="97756" y="186884"/>
                </a:lnTo>
                <a:lnTo>
                  <a:pt x="101200" y="198241"/>
                </a:lnTo>
                <a:lnTo>
                  <a:pt x="104766" y="210891"/>
                </a:lnTo>
                <a:lnTo>
                  <a:pt x="108413" y="221866"/>
                </a:lnTo>
                <a:lnTo>
                  <a:pt x="112115" y="231722"/>
                </a:lnTo>
                <a:lnTo>
                  <a:pt x="115852" y="240833"/>
                </a:lnTo>
                <a:lnTo>
                  <a:pt x="119614" y="249446"/>
                </a:lnTo>
                <a:lnTo>
                  <a:pt x="127180" y="265791"/>
                </a:lnTo>
                <a:lnTo>
                  <a:pt x="129706" y="273705"/>
                </a:lnTo>
                <a:lnTo>
                  <a:pt x="131390" y="281522"/>
                </a:lnTo>
                <a:lnTo>
                  <a:pt x="132513" y="289273"/>
                </a:lnTo>
                <a:lnTo>
                  <a:pt x="134531" y="296980"/>
                </a:lnTo>
                <a:lnTo>
                  <a:pt x="137147" y="304658"/>
                </a:lnTo>
                <a:lnTo>
                  <a:pt x="140160" y="312317"/>
                </a:lnTo>
                <a:lnTo>
                  <a:pt x="143439" y="319963"/>
                </a:lnTo>
                <a:lnTo>
                  <a:pt x="150470" y="335232"/>
                </a:lnTo>
                <a:lnTo>
                  <a:pt x="157827" y="347097"/>
                </a:lnTo>
                <a:lnTo>
                  <a:pt x="161568" y="352040"/>
                </a:lnTo>
                <a:lnTo>
                  <a:pt x="164061" y="357875"/>
                </a:lnTo>
                <a:lnTo>
                  <a:pt x="166831" y="371131"/>
                </a:lnTo>
                <a:lnTo>
                  <a:pt x="170110" y="380762"/>
                </a:lnTo>
                <a:lnTo>
                  <a:pt x="174836" y="392263"/>
                </a:lnTo>
                <a:lnTo>
                  <a:pt x="180527" y="405010"/>
                </a:lnTo>
                <a:lnTo>
                  <a:pt x="184320" y="414778"/>
                </a:lnTo>
                <a:lnTo>
                  <a:pt x="186849" y="422560"/>
                </a:lnTo>
                <a:lnTo>
                  <a:pt x="191611" y="440800"/>
                </a:lnTo>
                <a:lnTo>
                  <a:pt x="181454" y="431315"/>
                </a:lnTo>
                <a:lnTo>
                  <a:pt x="155190" y="405196"/>
                </a:lnTo>
                <a:lnTo>
                  <a:pt x="146802" y="393433"/>
                </a:lnTo>
                <a:lnTo>
                  <a:pt x="138841" y="381008"/>
                </a:lnTo>
                <a:lnTo>
                  <a:pt x="131069" y="371253"/>
                </a:lnTo>
                <a:lnTo>
                  <a:pt x="119554" y="358621"/>
                </a:lnTo>
                <a:lnTo>
                  <a:pt x="114462" y="352102"/>
                </a:lnTo>
                <a:lnTo>
                  <a:pt x="108527" y="343946"/>
                </a:lnTo>
                <a:lnTo>
                  <a:pt x="102031" y="334699"/>
                </a:lnTo>
                <a:lnTo>
                  <a:pt x="95160" y="323454"/>
                </a:lnTo>
                <a:lnTo>
                  <a:pt x="88039" y="310878"/>
                </a:lnTo>
                <a:lnTo>
                  <a:pt x="80752" y="297413"/>
                </a:lnTo>
                <a:lnTo>
                  <a:pt x="74624" y="287167"/>
                </a:lnTo>
                <a:lnTo>
                  <a:pt x="69268" y="279066"/>
                </a:lnTo>
                <a:lnTo>
                  <a:pt x="59931" y="266678"/>
                </a:lnTo>
                <a:lnTo>
                  <a:pt x="51548" y="256939"/>
                </a:lnTo>
                <a:lnTo>
                  <a:pt x="46265" y="250025"/>
                </a:lnTo>
                <a:lnTo>
                  <a:pt x="40202" y="241605"/>
                </a:lnTo>
                <a:lnTo>
                  <a:pt x="33621" y="232181"/>
                </a:lnTo>
                <a:lnTo>
                  <a:pt x="27963" y="224629"/>
                </a:lnTo>
                <a:lnTo>
                  <a:pt x="18290" y="212851"/>
                </a:lnTo>
                <a:lnTo>
                  <a:pt x="13933" y="204122"/>
                </a:lnTo>
                <a:lnTo>
                  <a:pt x="9758" y="193223"/>
                </a:lnTo>
                <a:lnTo>
                  <a:pt x="5704" y="180877"/>
                </a:lnTo>
                <a:lnTo>
                  <a:pt x="3002" y="171376"/>
                </a:lnTo>
                <a:lnTo>
                  <a:pt x="1200" y="163772"/>
                </a:lnTo>
                <a:lnTo>
                  <a:pt x="0" y="157433"/>
                </a:lnTo>
                <a:lnTo>
                  <a:pt x="469" y="151937"/>
                </a:lnTo>
                <a:lnTo>
                  <a:pt x="2052" y="147002"/>
                </a:lnTo>
                <a:lnTo>
                  <a:pt x="13717" y="123891"/>
                </a:lnTo>
                <a:lnTo>
                  <a:pt x="21044" y="115605"/>
                </a:lnTo>
                <a:lnTo>
                  <a:pt x="31008" y="106272"/>
                </a:lnTo>
                <a:lnTo>
                  <a:pt x="51817" y="88281"/>
                </a:lnTo>
                <a:lnTo>
                  <a:pt x="65298" y="76052"/>
                </a:lnTo>
                <a:lnTo>
                  <a:pt x="71941" y="71013"/>
                </a:lnTo>
                <a:lnTo>
                  <a:pt x="78910" y="66383"/>
                </a:lnTo>
                <a:lnTo>
                  <a:pt x="86096" y="62027"/>
                </a:lnTo>
                <a:lnTo>
                  <a:pt x="93426" y="57853"/>
                </a:lnTo>
                <a:lnTo>
                  <a:pt x="108345" y="49828"/>
                </a:lnTo>
                <a:lnTo>
                  <a:pt x="131024" y="38170"/>
                </a:lnTo>
                <a:lnTo>
                  <a:pt x="142428" y="34328"/>
                </a:lnTo>
                <a:lnTo>
                  <a:pt x="156381" y="30497"/>
                </a:lnTo>
                <a:lnTo>
                  <a:pt x="172033" y="26673"/>
                </a:lnTo>
                <a:lnTo>
                  <a:pt x="188818" y="21583"/>
                </a:lnTo>
                <a:lnTo>
                  <a:pt x="206358" y="15650"/>
                </a:lnTo>
                <a:lnTo>
                  <a:pt x="224401" y="9155"/>
                </a:lnTo>
                <a:lnTo>
                  <a:pt x="238970" y="4825"/>
                </a:lnTo>
                <a:lnTo>
                  <a:pt x="251223" y="1938"/>
                </a:lnTo>
                <a:lnTo>
                  <a:pt x="261931" y="14"/>
                </a:lnTo>
                <a:lnTo>
                  <a:pt x="275420" y="0"/>
                </a:lnTo>
                <a:lnTo>
                  <a:pt x="290762" y="1262"/>
                </a:lnTo>
                <a:lnTo>
                  <a:pt x="307341" y="3373"/>
                </a:lnTo>
                <a:lnTo>
                  <a:pt x="320933" y="4780"/>
                </a:lnTo>
                <a:lnTo>
                  <a:pt x="332534" y="5718"/>
                </a:lnTo>
                <a:lnTo>
                  <a:pt x="342809" y="6343"/>
                </a:lnTo>
                <a:lnTo>
                  <a:pt x="353469" y="9300"/>
                </a:lnTo>
                <a:lnTo>
                  <a:pt x="364385" y="13812"/>
                </a:lnTo>
                <a:lnTo>
                  <a:pt x="375472" y="19360"/>
                </a:lnTo>
                <a:lnTo>
                  <a:pt x="384134" y="24328"/>
                </a:lnTo>
                <a:lnTo>
                  <a:pt x="397145" y="33235"/>
                </a:lnTo>
                <a:lnTo>
                  <a:pt x="407161" y="41427"/>
                </a:lnTo>
                <a:lnTo>
                  <a:pt x="411610" y="45389"/>
                </a:lnTo>
                <a:lnTo>
                  <a:pt x="415845" y="51841"/>
                </a:lnTo>
                <a:lnTo>
                  <a:pt x="419940" y="59952"/>
                </a:lnTo>
                <a:lnTo>
                  <a:pt x="423939" y="69170"/>
                </a:lnTo>
                <a:lnTo>
                  <a:pt x="428383" y="82798"/>
                </a:lnTo>
                <a:lnTo>
                  <a:pt x="430358" y="93088"/>
                </a:lnTo>
                <a:lnTo>
                  <a:pt x="431235" y="101895"/>
                </a:lnTo>
                <a:lnTo>
                  <a:pt x="428239" y="113429"/>
                </a:lnTo>
                <a:lnTo>
                  <a:pt x="425662" y="120061"/>
                </a:lnTo>
                <a:lnTo>
                  <a:pt x="418863" y="128292"/>
                </a:lnTo>
                <a:lnTo>
                  <a:pt x="409252" y="137590"/>
                </a:lnTo>
                <a:lnTo>
                  <a:pt x="388835" y="155540"/>
                </a:lnTo>
                <a:lnTo>
                  <a:pt x="375528" y="167751"/>
                </a:lnTo>
                <a:lnTo>
                  <a:pt x="368931" y="171516"/>
                </a:lnTo>
                <a:lnTo>
                  <a:pt x="361993" y="174025"/>
                </a:lnTo>
                <a:lnTo>
                  <a:pt x="354828" y="175699"/>
                </a:lnTo>
                <a:lnTo>
                  <a:pt x="341161" y="180624"/>
                </a:lnTo>
                <a:lnTo>
                  <a:pt x="302269" y="196256"/>
                </a:lnTo>
                <a:lnTo>
                  <a:pt x="283262" y="201949"/>
                </a:lnTo>
                <a:lnTo>
                  <a:pt x="265510" y="205744"/>
                </a:lnTo>
                <a:lnTo>
                  <a:pt x="189163" y="217859"/>
                </a:lnTo>
                <a:lnTo>
                  <a:pt x="151977" y="223971"/>
                </a:lnTo>
                <a:lnTo>
                  <a:pt x="123377" y="229316"/>
                </a:lnTo>
                <a:lnTo>
                  <a:pt x="100501" y="234148"/>
                </a:lnTo>
                <a:lnTo>
                  <a:pt x="81440" y="238640"/>
                </a:lnTo>
                <a:lnTo>
                  <a:pt x="67463" y="241635"/>
                </a:lnTo>
                <a:lnTo>
                  <a:pt x="56874" y="243631"/>
                </a:lnTo>
                <a:lnTo>
                  <a:pt x="9027" y="247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0"/>
          <p:cNvSpPr/>
          <p:nvPr/>
        </p:nvSpPr>
        <p:spPr>
          <a:xfrm>
            <a:off x="3760470" y="3543300"/>
            <a:ext cx="308610" cy="57151"/>
          </a:xfrm>
          <a:custGeom>
            <a:avLst/>
            <a:gdLst/>
            <a:ahLst/>
            <a:cxnLst/>
            <a:rect l="0" t="0" r="0" b="0"/>
            <a:pathLst>
              <a:path w="308610" h="57151">
                <a:moveTo>
                  <a:pt x="0" y="57150"/>
                </a:moveTo>
                <a:lnTo>
                  <a:pt x="19682" y="37467"/>
                </a:lnTo>
                <a:lnTo>
                  <a:pt x="22011" y="36408"/>
                </a:lnTo>
                <a:lnTo>
                  <a:pt x="27986" y="35231"/>
                </a:lnTo>
                <a:lnTo>
                  <a:pt x="32627" y="34917"/>
                </a:lnTo>
                <a:lnTo>
                  <a:pt x="38261" y="34708"/>
                </a:lnTo>
                <a:lnTo>
                  <a:pt x="44558" y="34568"/>
                </a:lnTo>
                <a:lnTo>
                  <a:pt x="52565" y="33206"/>
                </a:lnTo>
                <a:lnTo>
                  <a:pt x="61713" y="31027"/>
                </a:lnTo>
                <a:lnTo>
                  <a:pt x="71622" y="28304"/>
                </a:lnTo>
                <a:lnTo>
                  <a:pt x="80768" y="26489"/>
                </a:lnTo>
                <a:lnTo>
                  <a:pt x="89405" y="25279"/>
                </a:lnTo>
                <a:lnTo>
                  <a:pt x="97703" y="24473"/>
                </a:lnTo>
                <a:lnTo>
                  <a:pt x="107045" y="22665"/>
                </a:lnTo>
                <a:lnTo>
                  <a:pt x="117084" y="20190"/>
                </a:lnTo>
                <a:lnTo>
                  <a:pt x="127585" y="17270"/>
                </a:lnTo>
                <a:lnTo>
                  <a:pt x="140937" y="14053"/>
                </a:lnTo>
                <a:lnTo>
                  <a:pt x="172705" y="7092"/>
                </a:lnTo>
                <a:lnTo>
                  <a:pt x="188797" y="4728"/>
                </a:lnTo>
                <a:lnTo>
                  <a:pt x="204604" y="315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1"/>
          <p:cNvSpPr/>
          <p:nvPr/>
        </p:nvSpPr>
        <p:spPr>
          <a:xfrm>
            <a:off x="3794759" y="3623506"/>
            <a:ext cx="217171" cy="45524"/>
          </a:xfrm>
          <a:custGeom>
            <a:avLst/>
            <a:gdLst/>
            <a:ahLst/>
            <a:cxnLst/>
            <a:rect l="0" t="0" r="0" b="0"/>
            <a:pathLst>
              <a:path w="217171" h="45524">
                <a:moveTo>
                  <a:pt x="0" y="45523"/>
                </a:moveTo>
                <a:lnTo>
                  <a:pt x="6069" y="45523"/>
                </a:lnTo>
                <a:lnTo>
                  <a:pt x="7856" y="44253"/>
                </a:lnTo>
                <a:lnTo>
                  <a:pt x="9047" y="42137"/>
                </a:lnTo>
                <a:lnTo>
                  <a:pt x="9842" y="39456"/>
                </a:lnTo>
                <a:lnTo>
                  <a:pt x="15451" y="36398"/>
                </a:lnTo>
                <a:lnTo>
                  <a:pt x="24271" y="33090"/>
                </a:lnTo>
                <a:lnTo>
                  <a:pt x="35231" y="29615"/>
                </a:lnTo>
                <a:lnTo>
                  <a:pt x="45077" y="26027"/>
                </a:lnTo>
                <a:lnTo>
                  <a:pt x="54182" y="22366"/>
                </a:lnTo>
                <a:lnTo>
                  <a:pt x="62791" y="18655"/>
                </a:lnTo>
                <a:lnTo>
                  <a:pt x="72341" y="14911"/>
                </a:lnTo>
                <a:lnTo>
                  <a:pt x="93112" y="7365"/>
                </a:lnTo>
                <a:lnTo>
                  <a:pt x="102715" y="4844"/>
                </a:lnTo>
                <a:lnTo>
                  <a:pt x="111657" y="3164"/>
                </a:lnTo>
                <a:lnTo>
                  <a:pt x="120158" y="2044"/>
                </a:lnTo>
                <a:lnTo>
                  <a:pt x="130906" y="1297"/>
                </a:lnTo>
                <a:lnTo>
                  <a:pt x="143151" y="799"/>
                </a:lnTo>
                <a:lnTo>
                  <a:pt x="177882" y="99"/>
                </a:lnTo>
                <a:lnTo>
                  <a:pt x="187168" y="0"/>
                </a:lnTo>
                <a:lnTo>
                  <a:pt x="194629" y="1204"/>
                </a:lnTo>
                <a:lnTo>
                  <a:pt x="200873" y="3278"/>
                </a:lnTo>
                <a:lnTo>
                  <a:pt x="217170" y="112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2"/>
          <p:cNvSpPr/>
          <p:nvPr/>
        </p:nvSpPr>
        <p:spPr>
          <a:xfrm>
            <a:off x="4255858" y="3365586"/>
            <a:ext cx="338761" cy="463465"/>
          </a:xfrm>
          <a:custGeom>
            <a:avLst/>
            <a:gdLst/>
            <a:ahLst/>
            <a:cxnLst/>
            <a:rect l="0" t="0" r="0" b="0"/>
            <a:pathLst>
              <a:path w="338761" h="463465">
                <a:moveTo>
                  <a:pt x="30392" y="29123"/>
                </a:moveTo>
                <a:lnTo>
                  <a:pt x="36459" y="29123"/>
                </a:lnTo>
                <a:lnTo>
                  <a:pt x="46212" y="25737"/>
                </a:lnTo>
                <a:lnTo>
                  <a:pt x="52368" y="23056"/>
                </a:lnTo>
                <a:lnTo>
                  <a:pt x="62596" y="20077"/>
                </a:lnTo>
                <a:lnTo>
                  <a:pt x="71375" y="18753"/>
                </a:lnTo>
                <a:lnTo>
                  <a:pt x="79510" y="18164"/>
                </a:lnTo>
                <a:lnTo>
                  <a:pt x="84727" y="16737"/>
                </a:lnTo>
                <a:lnTo>
                  <a:pt x="90745" y="14516"/>
                </a:lnTo>
                <a:lnTo>
                  <a:pt x="97297" y="11765"/>
                </a:lnTo>
                <a:lnTo>
                  <a:pt x="106745" y="9931"/>
                </a:lnTo>
                <a:lnTo>
                  <a:pt x="118124" y="8709"/>
                </a:lnTo>
                <a:lnTo>
                  <a:pt x="130790" y="7893"/>
                </a:lnTo>
                <a:lnTo>
                  <a:pt x="144314" y="6080"/>
                </a:lnTo>
                <a:lnTo>
                  <a:pt x="158410" y="3601"/>
                </a:lnTo>
                <a:lnTo>
                  <a:pt x="172887" y="679"/>
                </a:lnTo>
                <a:lnTo>
                  <a:pt x="186349" y="0"/>
                </a:lnTo>
                <a:lnTo>
                  <a:pt x="199133" y="818"/>
                </a:lnTo>
                <a:lnTo>
                  <a:pt x="211466" y="2633"/>
                </a:lnTo>
                <a:lnTo>
                  <a:pt x="222228" y="3843"/>
                </a:lnTo>
                <a:lnTo>
                  <a:pt x="231942" y="4650"/>
                </a:lnTo>
                <a:lnTo>
                  <a:pt x="240959" y="5188"/>
                </a:lnTo>
                <a:lnTo>
                  <a:pt x="249510" y="6816"/>
                </a:lnTo>
                <a:lnTo>
                  <a:pt x="257750" y="9172"/>
                </a:lnTo>
                <a:lnTo>
                  <a:pt x="265784" y="12013"/>
                </a:lnTo>
                <a:lnTo>
                  <a:pt x="272410" y="13906"/>
                </a:lnTo>
                <a:lnTo>
                  <a:pt x="278097" y="15169"/>
                </a:lnTo>
                <a:lnTo>
                  <a:pt x="283159" y="16010"/>
                </a:lnTo>
                <a:lnTo>
                  <a:pt x="292169" y="20332"/>
                </a:lnTo>
                <a:lnTo>
                  <a:pt x="296350" y="23262"/>
                </a:lnTo>
                <a:lnTo>
                  <a:pt x="301677" y="29026"/>
                </a:lnTo>
                <a:lnTo>
                  <a:pt x="307768" y="36679"/>
                </a:lnTo>
                <a:lnTo>
                  <a:pt x="314370" y="45590"/>
                </a:lnTo>
                <a:lnTo>
                  <a:pt x="320040" y="52801"/>
                </a:lnTo>
                <a:lnTo>
                  <a:pt x="329727" y="64200"/>
                </a:lnTo>
                <a:lnTo>
                  <a:pt x="332819" y="71558"/>
                </a:lnTo>
                <a:lnTo>
                  <a:pt x="334880" y="80273"/>
                </a:lnTo>
                <a:lnTo>
                  <a:pt x="336254" y="89893"/>
                </a:lnTo>
                <a:lnTo>
                  <a:pt x="337170" y="98847"/>
                </a:lnTo>
                <a:lnTo>
                  <a:pt x="337780" y="107355"/>
                </a:lnTo>
                <a:lnTo>
                  <a:pt x="338187" y="115568"/>
                </a:lnTo>
                <a:lnTo>
                  <a:pt x="338640" y="138240"/>
                </a:lnTo>
                <a:lnTo>
                  <a:pt x="338760" y="151398"/>
                </a:lnTo>
                <a:lnTo>
                  <a:pt x="337571" y="163979"/>
                </a:lnTo>
                <a:lnTo>
                  <a:pt x="335508" y="176178"/>
                </a:lnTo>
                <a:lnTo>
                  <a:pt x="332862" y="188119"/>
                </a:lnTo>
                <a:lnTo>
                  <a:pt x="329829" y="198621"/>
                </a:lnTo>
                <a:lnTo>
                  <a:pt x="326536" y="208162"/>
                </a:lnTo>
                <a:lnTo>
                  <a:pt x="323071" y="217062"/>
                </a:lnTo>
                <a:lnTo>
                  <a:pt x="319492" y="225536"/>
                </a:lnTo>
                <a:lnTo>
                  <a:pt x="312127" y="241725"/>
                </a:lnTo>
                <a:lnTo>
                  <a:pt x="297051" y="272814"/>
                </a:lnTo>
                <a:lnTo>
                  <a:pt x="289454" y="288137"/>
                </a:lnTo>
                <a:lnTo>
                  <a:pt x="281840" y="299589"/>
                </a:lnTo>
                <a:lnTo>
                  <a:pt x="271683" y="313574"/>
                </a:lnTo>
                <a:lnTo>
                  <a:pt x="259833" y="329247"/>
                </a:lnTo>
                <a:lnTo>
                  <a:pt x="249392" y="340966"/>
                </a:lnTo>
                <a:lnTo>
                  <a:pt x="239892" y="350048"/>
                </a:lnTo>
                <a:lnTo>
                  <a:pt x="231018" y="357373"/>
                </a:lnTo>
                <a:lnTo>
                  <a:pt x="222563" y="364797"/>
                </a:lnTo>
                <a:lnTo>
                  <a:pt x="214386" y="372286"/>
                </a:lnTo>
                <a:lnTo>
                  <a:pt x="206395" y="379818"/>
                </a:lnTo>
                <a:lnTo>
                  <a:pt x="197257" y="386110"/>
                </a:lnTo>
                <a:lnTo>
                  <a:pt x="187355" y="391574"/>
                </a:lnTo>
                <a:lnTo>
                  <a:pt x="176944" y="396488"/>
                </a:lnTo>
                <a:lnTo>
                  <a:pt x="168733" y="401033"/>
                </a:lnTo>
                <a:lnTo>
                  <a:pt x="161989" y="405333"/>
                </a:lnTo>
                <a:lnTo>
                  <a:pt x="156223" y="409470"/>
                </a:lnTo>
                <a:lnTo>
                  <a:pt x="149839" y="412227"/>
                </a:lnTo>
                <a:lnTo>
                  <a:pt x="143044" y="414066"/>
                </a:lnTo>
                <a:lnTo>
                  <a:pt x="135973" y="415292"/>
                </a:lnTo>
                <a:lnTo>
                  <a:pt x="129989" y="417379"/>
                </a:lnTo>
                <a:lnTo>
                  <a:pt x="119954" y="423085"/>
                </a:lnTo>
                <a:lnTo>
                  <a:pt x="111260" y="426467"/>
                </a:lnTo>
                <a:lnTo>
                  <a:pt x="101893" y="427971"/>
                </a:lnTo>
                <a:lnTo>
                  <a:pt x="95839" y="428372"/>
                </a:lnTo>
                <a:lnTo>
                  <a:pt x="89263" y="428639"/>
                </a:lnTo>
                <a:lnTo>
                  <a:pt x="81069" y="427547"/>
                </a:lnTo>
                <a:lnTo>
                  <a:pt x="71797" y="425549"/>
                </a:lnTo>
                <a:lnTo>
                  <a:pt x="61805" y="422947"/>
                </a:lnTo>
                <a:lnTo>
                  <a:pt x="53874" y="419943"/>
                </a:lnTo>
                <a:lnTo>
                  <a:pt x="47316" y="416670"/>
                </a:lnTo>
                <a:lnTo>
                  <a:pt x="41675" y="413217"/>
                </a:lnTo>
                <a:lnTo>
                  <a:pt x="32020" y="409382"/>
                </a:lnTo>
                <a:lnTo>
                  <a:pt x="27667" y="408359"/>
                </a:lnTo>
                <a:lnTo>
                  <a:pt x="22225" y="405137"/>
                </a:lnTo>
                <a:lnTo>
                  <a:pt x="16057" y="400450"/>
                </a:lnTo>
                <a:lnTo>
                  <a:pt x="9405" y="394784"/>
                </a:lnTo>
                <a:lnTo>
                  <a:pt x="4971" y="388467"/>
                </a:lnTo>
                <a:lnTo>
                  <a:pt x="43" y="374675"/>
                </a:lnTo>
                <a:lnTo>
                  <a:pt x="0" y="368711"/>
                </a:lnTo>
                <a:lnTo>
                  <a:pt x="1240" y="363465"/>
                </a:lnTo>
                <a:lnTo>
                  <a:pt x="6005" y="354250"/>
                </a:lnTo>
                <a:lnTo>
                  <a:pt x="15828" y="341922"/>
                </a:lnTo>
                <a:lnTo>
                  <a:pt x="23072" y="334092"/>
                </a:lnTo>
                <a:lnTo>
                  <a:pt x="34290" y="322543"/>
                </a:lnTo>
                <a:lnTo>
                  <a:pt x="39341" y="319987"/>
                </a:lnTo>
                <a:lnTo>
                  <a:pt x="45248" y="318282"/>
                </a:lnTo>
                <a:lnTo>
                  <a:pt x="51726" y="317146"/>
                </a:lnTo>
                <a:lnTo>
                  <a:pt x="61124" y="315118"/>
                </a:lnTo>
                <a:lnTo>
                  <a:pt x="85114" y="309479"/>
                </a:lnTo>
                <a:lnTo>
                  <a:pt x="98623" y="307467"/>
                </a:lnTo>
                <a:lnTo>
                  <a:pt x="112709" y="306126"/>
                </a:lnTo>
                <a:lnTo>
                  <a:pt x="139367" y="304636"/>
                </a:lnTo>
                <a:lnTo>
                  <a:pt x="159682" y="303973"/>
                </a:lnTo>
                <a:lnTo>
                  <a:pt x="168655" y="305067"/>
                </a:lnTo>
                <a:lnTo>
                  <a:pt x="177178" y="307066"/>
                </a:lnTo>
                <a:lnTo>
                  <a:pt x="185399" y="309668"/>
                </a:lnTo>
                <a:lnTo>
                  <a:pt x="193420" y="312673"/>
                </a:lnTo>
                <a:lnTo>
                  <a:pt x="201307" y="315947"/>
                </a:lnTo>
                <a:lnTo>
                  <a:pt x="209105" y="319399"/>
                </a:lnTo>
                <a:lnTo>
                  <a:pt x="215574" y="322971"/>
                </a:lnTo>
                <a:lnTo>
                  <a:pt x="232016" y="334065"/>
                </a:lnTo>
                <a:lnTo>
                  <a:pt x="238468" y="337828"/>
                </a:lnTo>
                <a:lnTo>
                  <a:pt x="245309" y="341606"/>
                </a:lnTo>
                <a:lnTo>
                  <a:pt x="251140" y="345396"/>
                </a:lnTo>
                <a:lnTo>
                  <a:pt x="261005" y="352992"/>
                </a:lnTo>
                <a:lnTo>
                  <a:pt x="266684" y="359336"/>
                </a:lnTo>
                <a:lnTo>
                  <a:pt x="273010" y="367375"/>
                </a:lnTo>
                <a:lnTo>
                  <a:pt x="279767" y="376544"/>
                </a:lnTo>
                <a:lnTo>
                  <a:pt x="285542" y="383927"/>
                </a:lnTo>
                <a:lnTo>
                  <a:pt x="295345" y="395518"/>
                </a:lnTo>
                <a:lnTo>
                  <a:pt x="303935" y="404902"/>
                </a:lnTo>
                <a:lnTo>
                  <a:pt x="308004" y="409182"/>
                </a:lnTo>
                <a:lnTo>
                  <a:pt x="310717" y="413306"/>
                </a:lnTo>
                <a:lnTo>
                  <a:pt x="315804" y="425177"/>
                </a:lnTo>
                <a:lnTo>
                  <a:pt x="323521" y="436738"/>
                </a:lnTo>
                <a:lnTo>
                  <a:pt x="325771" y="444389"/>
                </a:lnTo>
                <a:lnTo>
                  <a:pt x="326771" y="452023"/>
                </a:lnTo>
                <a:lnTo>
                  <a:pt x="327571" y="463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3"/>
          <p:cNvSpPr/>
          <p:nvPr/>
        </p:nvSpPr>
        <p:spPr>
          <a:xfrm>
            <a:off x="4732020" y="3303270"/>
            <a:ext cx="262890" cy="249245"/>
          </a:xfrm>
          <a:custGeom>
            <a:avLst/>
            <a:gdLst/>
            <a:ahLst/>
            <a:cxnLst/>
            <a:rect l="0" t="0" r="0" b="0"/>
            <a:pathLst>
              <a:path w="262890" h="249245">
                <a:moveTo>
                  <a:pt x="0" y="0"/>
                </a:moveTo>
                <a:lnTo>
                  <a:pt x="12135" y="0"/>
                </a:lnTo>
                <a:lnTo>
                  <a:pt x="15710" y="1269"/>
                </a:lnTo>
                <a:lnTo>
                  <a:pt x="18093" y="3386"/>
                </a:lnTo>
                <a:lnTo>
                  <a:pt x="19682" y="6067"/>
                </a:lnTo>
                <a:lnTo>
                  <a:pt x="22011" y="7855"/>
                </a:lnTo>
                <a:lnTo>
                  <a:pt x="24834" y="9046"/>
                </a:lnTo>
                <a:lnTo>
                  <a:pt x="27986" y="9840"/>
                </a:lnTo>
                <a:lnTo>
                  <a:pt x="30087" y="11640"/>
                </a:lnTo>
                <a:lnTo>
                  <a:pt x="31488" y="14110"/>
                </a:lnTo>
                <a:lnTo>
                  <a:pt x="32422" y="17026"/>
                </a:lnTo>
                <a:lnTo>
                  <a:pt x="34314" y="18971"/>
                </a:lnTo>
                <a:lnTo>
                  <a:pt x="36846" y="20267"/>
                </a:lnTo>
                <a:lnTo>
                  <a:pt x="39804" y="21131"/>
                </a:lnTo>
                <a:lnTo>
                  <a:pt x="41776" y="22977"/>
                </a:lnTo>
                <a:lnTo>
                  <a:pt x="43090" y="25478"/>
                </a:lnTo>
                <a:lnTo>
                  <a:pt x="43967" y="28415"/>
                </a:lnTo>
                <a:lnTo>
                  <a:pt x="43281" y="34183"/>
                </a:lnTo>
                <a:lnTo>
                  <a:pt x="41554" y="41838"/>
                </a:lnTo>
                <a:lnTo>
                  <a:pt x="39132" y="50752"/>
                </a:lnTo>
                <a:lnTo>
                  <a:pt x="36248" y="59235"/>
                </a:lnTo>
                <a:lnTo>
                  <a:pt x="33055" y="67430"/>
                </a:lnTo>
                <a:lnTo>
                  <a:pt x="29657" y="75433"/>
                </a:lnTo>
                <a:lnTo>
                  <a:pt x="27391" y="82038"/>
                </a:lnTo>
                <a:lnTo>
                  <a:pt x="25881" y="87712"/>
                </a:lnTo>
                <a:lnTo>
                  <a:pt x="24874" y="92764"/>
                </a:lnTo>
                <a:lnTo>
                  <a:pt x="22932" y="99943"/>
                </a:lnTo>
                <a:lnTo>
                  <a:pt x="13195" y="131506"/>
                </a:lnTo>
                <a:lnTo>
                  <a:pt x="12214" y="138033"/>
                </a:lnTo>
                <a:lnTo>
                  <a:pt x="11953" y="141552"/>
                </a:lnTo>
                <a:lnTo>
                  <a:pt x="11778" y="146438"/>
                </a:lnTo>
                <a:lnTo>
                  <a:pt x="11533" y="165450"/>
                </a:lnTo>
                <a:lnTo>
                  <a:pt x="11443" y="190007"/>
                </a:lnTo>
                <a:lnTo>
                  <a:pt x="12708" y="192711"/>
                </a:lnTo>
                <a:lnTo>
                  <a:pt x="17501" y="199103"/>
                </a:lnTo>
                <a:lnTo>
                  <a:pt x="23865" y="206177"/>
                </a:lnTo>
                <a:lnTo>
                  <a:pt x="27340" y="209841"/>
                </a:lnTo>
                <a:lnTo>
                  <a:pt x="30926" y="212284"/>
                </a:lnTo>
                <a:lnTo>
                  <a:pt x="38298" y="214998"/>
                </a:lnTo>
                <a:lnTo>
                  <a:pt x="43312" y="216992"/>
                </a:lnTo>
                <a:lnTo>
                  <a:pt x="49194" y="219591"/>
                </a:lnTo>
                <a:lnTo>
                  <a:pt x="55656" y="222594"/>
                </a:lnTo>
                <a:lnTo>
                  <a:pt x="63774" y="225866"/>
                </a:lnTo>
                <a:lnTo>
                  <a:pt x="82954" y="232888"/>
                </a:lnTo>
                <a:lnTo>
                  <a:pt x="92132" y="236539"/>
                </a:lnTo>
                <a:lnTo>
                  <a:pt x="100791" y="240242"/>
                </a:lnTo>
                <a:lnTo>
                  <a:pt x="109104" y="243981"/>
                </a:lnTo>
                <a:lnTo>
                  <a:pt x="120996" y="246474"/>
                </a:lnTo>
                <a:lnTo>
                  <a:pt x="135274" y="248136"/>
                </a:lnTo>
                <a:lnTo>
                  <a:pt x="151142" y="249244"/>
                </a:lnTo>
                <a:lnTo>
                  <a:pt x="165531" y="248712"/>
                </a:lnTo>
                <a:lnTo>
                  <a:pt x="178934" y="247088"/>
                </a:lnTo>
                <a:lnTo>
                  <a:pt x="191679" y="244735"/>
                </a:lnTo>
                <a:lnTo>
                  <a:pt x="201446" y="241896"/>
                </a:lnTo>
                <a:lnTo>
                  <a:pt x="209227" y="238734"/>
                </a:lnTo>
                <a:lnTo>
                  <a:pt x="215684" y="235356"/>
                </a:lnTo>
                <a:lnTo>
                  <a:pt x="221260" y="233104"/>
                </a:lnTo>
                <a:lnTo>
                  <a:pt x="226246" y="231602"/>
                </a:lnTo>
                <a:lnTo>
                  <a:pt x="230841" y="230601"/>
                </a:lnTo>
                <a:lnTo>
                  <a:pt x="235174" y="228664"/>
                </a:lnTo>
                <a:lnTo>
                  <a:pt x="243375" y="223125"/>
                </a:lnTo>
                <a:lnTo>
                  <a:pt x="249064" y="218934"/>
                </a:lnTo>
                <a:lnTo>
                  <a:pt x="253781" y="217954"/>
                </a:lnTo>
                <a:lnTo>
                  <a:pt x="262889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4"/>
          <p:cNvSpPr/>
          <p:nvPr/>
        </p:nvSpPr>
        <p:spPr>
          <a:xfrm>
            <a:off x="4937759" y="3326129"/>
            <a:ext cx="102871" cy="434342"/>
          </a:xfrm>
          <a:custGeom>
            <a:avLst/>
            <a:gdLst/>
            <a:ahLst/>
            <a:cxnLst/>
            <a:rect l="0" t="0" r="0" b="0"/>
            <a:pathLst>
              <a:path w="102871" h="434342">
                <a:moveTo>
                  <a:pt x="0" y="0"/>
                </a:moveTo>
                <a:lnTo>
                  <a:pt x="0" y="42777"/>
                </a:lnTo>
                <a:lnTo>
                  <a:pt x="2541" y="53918"/>
                </a:lnTo>
                <a:lnTo>
                  <a:pt x="6774" y="67696"/>
                </a:lnTo>
                <a:lnTo>
                  <a:pt x="12136" y="83231"/>
                </a:lnTo>
                <a:lnTo>
                  <a:pt x="15711" y="96128"/>
                </a:lnTo>
                <a:lnTo>
                  <a:pt x="18094" y="107265"/>
                </a:lnTo>
                <a:lnTo>
                  <a:pt x="19683" y="117230"/>
                </a:lnTo>
                <a:lnTo>
                  <a:pt x="25822" y="140383"/>
                </a:lnTo>
                <a:lnTo>
                  <a:pt x="54924" y="239151"/>
                </a:lnTo>
                <a:lnTo>
                  <a:pt x="78065" y="313093"/>
                </a:lnTo>
                <a:lnTo>
                  <a:pt x="82524" y="326839"/>
                </a:lnTo>
                <a:lnTo>
                  <a:pt x="85496" y="338543"/>
                </a:lnTo>
                <a:lnTo>
                  <a:pt x="87478" y="348885"/>
                </a:lnTo>
                <a:lnTo>
                  <a:pt x="88798" y="358320"/>
                </a:lnTo>
                <a:lnTo>
                  <a:pt x="90949" y="367150"/>
                </a:lnTo>
                <a:lnTo>
                  <a:pt x="93653" y="375577"/>
                </a:lnTo>
                <a:lnTo>
                  <a:pt x="96726" y="383735"/>
                </a:lnTo>
                <a:lnTo>
                  <a:pt x="98774" y="390443"/>
                </a:lnTo>
                <a:lnTo>
                  <a:pt x="101050" y="401284"/>
                </a:lnTo>
                <a:lnTo>
                  <a:pt x="101657" y="408493"/>
                </a:lnTo>
                <a:lnTo>
                  <a:pt x="102061" y="417109"/>
                </a:lnTo>
                <a:lnTo>
                  <a:pt x="102511" y="431762"/>
                </a:lnTo>
                <a:lnTo>
                  <a:pt x="102631" y="433891"/>
                </a:lnTo>
                <a:lnTo>
                  <a:pt x="102870" y="4343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5"/>
          <p:cNvSpPr/>
          <p:nvPr/>
        </p:nvSpPr>
        <p:spPr>
          <a:xfrm>
            <a:off x="3577590" y="4137659"/>
            <a:ext cx="102870" cy="617221"/>
          </a:xfrm>
          <a:custGeom>
            <a:avLst/>
            <a:gdLst/>
            <a:ahLst/>
            <a:cxnLst/>
            <a:rect l="0" t="0" r="0" b="0"/>
            <a:pathLst>
              <a:path w="102870" h="617221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8" y="41659"/>
                </a:lnTo>
                <a:lnTo>
                  <a:pt x="9046" y="53652"/>
                </a:lnTo>
                <a:lnTo>
                  <a:pt x="11640" y="64486"/>
                </a:lnTo>
                <a:lnTo>
                  <a:pt x="14110" y="70931"/>
                </a:lnTo>
                <a:lnTo>
                  <a:pt x="17027" y="77767"/>
                </a:lnTo>
                <a:lnTo>
                  <a:pt x="20241" y="88675"/>
                </a:lnTo>
                <a:lnTo>
                  <a:pt x="23654" y="102297"/>
                </a:lnTo>
                <a:lnTo>
                  <a:pt x="27199" y="117728"/>
                </a:lnTo>
                <a:lnTo>
                  <a:pt x="30833" y="138176"/>
                </a:lnTo>
                <a:lnTo>
                  <a:pt x="49576" y="261017"/>
                </a:lnTo>
                <a:lnTo>
                  <a:pt x="52100" y="281961"/>
                </a:lnTo>
                <a:lnTo>
                  <a:pt x="53784" y="301004"/>
                </a:lnTo>
                <a:lnTo>
                  <a:pt x="54906" y="318780"/>
                </a:lnTo>
                <a:lnTo>
                  <a:pt x="62552" y="410543"/>
                </a:lnTo>
                <a:lnTo>
                  <a:pt x="65832" y="441335"/>
                </a:lnTo>
                <a:lnTo>
                  <a:pt x="72861" y="495869"/>
                </a:lnTo>
                <a:lnTo>
                  <a:pt x="76514" y="517270"/>
                </a:lnTo>
                <a:lnTo>
                  <a:pt x="80219" y="535347"/>
                </a:lnTo>
                <a:lnTo>
                  <a:pt x="83960" y="551208"/>
                </a:lnTo>
                <a:lnTo>
                  <a:pt x="86453" y="563052"/>
                </a:lnTo>
                <a:lnTo>
                  <a:pt x="89223" y="579599"/>
                </a:lnTo>
                <a:lnTo>
                  <a:pt x="91232" y="585789"/>
                </a:lnTo>
                <a:lnTo>
                  <a:pt x="93841" y="591186"/>
                </a:lnTo>
                <a:lnTo>
                  <a:pt x="96851" y="596054"/>
                </a:lnTo>
                <a:lnTo>
                  <a:pt x="98857" y="600570"/>
                </a:lnTo>
                <a:lnTo>
                  <a:pt x="100194" y="604850"/>
                </a:lnTo>
                <a:lnTo>
                  <a:pt x="102869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6"/>
          <p:cNvSpPr/>
          <p:nvPr/>
        </p:nvSpPr>
        <p:spPr>
          <a:xfrm>
            <a:off x="3348990" y="4115468"/>
            <a:ext cx="708445" cy="330802"/>
          </a:xfrm>
          <a:custGeom>
            <a:avLst/>
            <a:gdLst/>
            <a:ahLst/>
            <a:cxnLst/>
            <a:rect l="0" t="0" r="0" b="0"/>
            <a:pathLst>
              <a:path w="708445" h="330802">
                <a:moveTo>
                  <a:pt x="0" y="102202"/>
                </a:moveTo>
                <a:lnTo>
                  <a:pt x="0" y="90066"/>
                </a:lnTo>
                <a:lnTo>
                  <a:pt x="1270" y="86491"/>
                </a:lnTo>
                <a:lnTo>
                  <a:pt x="3386" y="84108"/>
                </a:lnTo>
                <a:lnTo>
                  <a:pt x="9125" y="80190"/>
                </a:lnTo>
                <a:lnTo>
                  <a:pt x="15909" y="74215"/>
                </a:lnTo>
                <a:lnTo>
                  <a:pt x="22036" y="72114"/>
                </a:lnTo>
                <a:lnTo>
                  <a:pt x="50132" y="67887"/>
                </a:lnTo>
                <a:lnTo>
                  <a:pt x="62631" y="65355"/>
                </a:lnTo>
                <a:lnTo>
                  <a:pt x="76044" y="62397"/>
                </a:lnTo>
                <a:lnTo>
                  <a:pt x="97721" y="55724"/>
                </a:lnTo>
                <a:lnTo>
                  <a:pt x="107057" y="52167"/>
                </a:lnTo>
                <a:lnTo>
                  <a:pt x="120901" y="48525"/>
                </a:lnTo>
                <a:lnTo>
                  <a:pt x="137751" y="44827"/>
                </a:lnTo>
                <a:lnTo>
                  <a:pt x="156604" y="41092"/>
                </a:lnTo>
                <a:lnTo>
                  <a:pt x="172982" y="37332"/>
                </a:lnTo>
                <a:lnTo>
                  <a:pt x="187711" y="33555"/>
                </a:lnTo>
                <a:lnTo>
                  <a:pt x="201340" y="29767"/>
                </a:lnTo>
                <a:lnTo>
                  <a:pt x="218047" y="25972"/>
                </a:lnTo>
                <a:lnTo>
                  <a:pt x="256930" y="18368"/>
                </a:lnTo>
                <a:lnTo>
                  <a:pt x="274156" y="14563"/>
                </a:lnTo>
                <a:lnTo>
                  <a:pt x="289451" y="10756"/>
                </a:lnTo>
                <a:lnTo>
                  <a:pt x="303457" y="6947"/>
                </a:lnTo>
                <a:lnTo>
                  <a:pt x="321685" y="4409"/>
                </a:lnTo>
                <a:lnTo>
                  <a:pt x="342726" y="2716"/>
                </a:lnTo>
                <a:lnTo>
                  <a:pt x="386002" y="836"/>
                </a:lnTo>
                <a:lnTo>
                  <a:pt x="422170" y="0"/>
                </a:lnTo>
                <a:lnTo>
                  <a:pt x="437656" y="1047"/>
                </a:lnTo>
                <a:lnTo>
                  <a:pt x="451791" y="3015"/>
                </a:lnTo>
                <a:lnTo>
                  <a:pt x="481466" y="8589"/>
                </a:lnTo>
                <a:lnTo>
                  <a:pt x="520054" y="15299"/>
                </a:lnTo>
                <a:lnTo>
                  <a:pt x="537203" y="18866"/>
                </a:lnTo>
                <a:lnTo>
                  <a:pt x="552445" y="22515"/>
                </a:lnTo>
                <a:lnTo>
                  <a:pt x="566417" y="26217"/>
                </a:lnTo>
                <a:lnTo>
                  <a:pt x="582081" y="31225"/>
                </a:lnTo>
                <a:lnTo>
                  <a:pt x="598874" y="37104"/>
                </a:lnTo>
                <a:lnTo>
                  <a:pt x="616419" y="43563"/>
                </a:lnTo>
                <a:lnTo>
                  <a:pt x="629386" y="49139"/>
                </a:lnTo>
                <a:lnTo>
                  <a:pt x="647180" y="58722"/>
                </a:lnTo>
                <a:lnTo>
                  <a:pt x="662709" y="67214"/>
                </a:lnTo>
                <a:lnTo>
                  <a:pt x="676807" y="75221"/>
                </a:lnTo>
                <a:lnTo>
                  <a:pt x="687306" y="83013"/>
                </a:lnTo>
                <a:lnTo>
                  <a:pt x="696206" y="90710"/>
                </a:lnTo>
                <a:lnTo>
                  <a:pt x="700357" y="94540"/>
                </a:lnTo>
                <a:lnTo>
                  <a:pt x="703125" y="98364"/>
                </a:lnTo>
                <a:lnTo>
                  <a:pt x="706200" y="105999"/>
                </a:lnTo>
                <a:lnTo>
                  <a:pt x="707566" y="113626"/>
                </a:lnTo>
                <a:lnTo>
                  <a:pt x="708173" y="122519"/>
                </a:lnTo>
                <a:lnTo>
                  <a:pt x="708444" y="134938"/>
                </a:lnTo>
                <a:lnTo>
                  <a:pt x="705976" y="143076"/>
                </a:lnTo>
                <a:lnTo>
                  <a:pt x="701790" y="152311"/>
                </a:lnTo>
                <a:lnTo>
                  <a:pt x="696460" y="162278"/>
                </a:lnTo>
                <a:lnTo>
                  <a:pt x="690366" y="170193"/>
                </a:lnTo>
                <a:lnTo>
                  <a:pt x="683764" y="176739"/>
                </a:lnTo>
                <a:lnTo>
                  <a:pt x="676823" y="182373"/>
                </a:lnTo>
                <a:lnTo>
                  <a:pt x="664575" y="191209"/>
                </a:lnTo>
                <a:lnTo>
                  <a:pt x="630646" y="214574"/>
                </a:lnTo>
                <a:lnTo>
                  <a:pt x="616011" y="224106"/>
                </a:lnTo>
                <a:lnTo>
                  <a:pt x="603714" y="231731"/>
                </a:lnTo>
                <a:lnTo>
                  <a:pt x="592976" y="238085"/>
                </a:lnTo>
                <a:lnTo>
                  <a:pt x="582007" y="243591"/>
                </a:lnTo>
                <a:lnTo>
                  <a:pt x="570885" y="248531"/>
                </a:lnTo>
                <a:lnTo>
                  <a:pt x="559659" y="253094"/>
                </a:lnTo>
                <a:lnTo>
                  <a:pt x="547096" y="259947"/>
                </a:lnTo>
                <a:lnTo>
                  <a:pt x="533641" y="268325"/>
                </a:lnTo>
                <a:lnTo>
                  <a:pt x="519590" y="277720"/>
                </a:lnTo>
                <a:lnTo>
                  <a:pt x="506413" y="285254"/>
                </a:lnTo>
                <a:lnTo>
                  <a:pt x="493819" y="291547"/>
                </a:lnTo>
                <a:lnTo>
                  <a:pt x="481613" y="297011"/>
                </a:lnTo>
                <a:lnTo>
                  <a:pt x="461277" y="303084"/>
                </a:lnTo>
                <a:lnTo>
                  <a:pt x="425388" y="309889"/>
                </a:lnTo>
                <a:lnTo>
                  <a:pt x="409322" y="313050"/>
                </a:lnTo>
                <a:lnTo>
                  <a:pt x="396071" y="315157"/>
                </a:lnTo>
                <a:lnTo>
                  <a:pt x="294217" y="326856"/>
                </a:lnTo>
                <a:lnTo>
                  <a:pt x="271309" y="329048"/>
                </a:lnTo>
                <a:lnTo>
                  <a:pt x="253509" y="330022"/>
                </a:lnTo>
                <a:lnTo>
                  <a:pt x="228600" y="3308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7"/>
          <p:cNvSpPr/>
          <p:nvPr/>
        </p:nvSpPr>
        <p:spPr>
          <a:xfrm>
            <a:off x="4183379" y="4434839"/>
            <a:ext cx="297181" cy="22820"/>
          </a:xfrm>
          <a:custGeom>
            <a:avLst/>
            <a:gdLst/>
            <a:ahLst/>
            <a:cxnLst/>
            <a:rect l="0" t="0" r="0" b="0"/>
            <a:pathLst>
              <a:path w="297181" h="22820">
                <a:moveTo>
                  <a:pt x="0" y="11430"/>
                </a:moveTo>
                <a:lnTo>
                  <a:pt x="12136" y="11430"/>
                </a:lnTo>
                <a:lnTo>
                  <a:pt x="16981" y="12700"/>
                </a:lnTo>
                <a:lnTo>
                  <a:pt x="21481" y="14817"/>
                </a:lnTo>
                <a:lnTo>
                  <a:pt x="25751" y="17498"/>
                </a:lnTo>
                <a:lnTo>
                  <a:pt x="29867" y="19286"/>
                </a:lnTo>
                <a:lnTo>
                  <a:pt x="33882" y="20477"/>
                </a:lnTo>
                <a:lnTo>
                  <a:pt x="37828" y="21271"/>
                </a:lnTo>
                <a:lnTo>
                  <a:pt x="44269" y="21801"/>
                </a:lnTo>
                <a:lnTo>
                  <a:pt x="52373" y="22154"/>
                </a:lnTo>
                <a:lnTo>
                  <a:pt x="78595" y="22651"/>
                </a:lnTo>
                <a:lnTo>
                  <a:pt x="122347" y="22819"/>
                </a:lnTo>
                <a:lnTo>
                  <a:pt x="136174" y="21563"/>
                </a:lnTo>
                <a:lnTo>
                  <a:pt x="150473" y="19455"/>
                </a:lnTo>
                <a:lnTo>
                  <a:pt x="165086" y="16781"/>
                </a:lnTo>
                <a:lnTo>
                  <a:pt x="177367" y="14997"/>
                </a:lnTo>
                <a:lnTo>
                  <a:pt x="188095" y="13808"/>
                </a:lnTo>
                <a:lnTo>
                  <a:pt x="197787" y="13016"/>
                </a:lnTo>
                <a:lnTo>
                  <a:pt x="210598" y="12487"/>
                </a:lnTo>
                <a:lnTo>
                  <a:pt x="241766" y="11900"/>
                </a:lnTo>
                <a:lnTo>
                  <a:pt x="253888" y="10474"/>
                </a:lnTo>
                <a:lnTo>
                  <a:pt x="263239" y="8252"/>
                </a:lnTo>
                <a:lnTo>
                  <a:pt x="270743" y="5502"/>
                </a:lnTo>
                <a:lnTo>
                  <a:pt x="277015" y="3668"/>
                </a:lnTo>
                <a:lnTo>
                  <a:pt x="282467" y="2445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8"/>
          <p:cNvSpPr/>
          <p:nvPr/>
        </p:nvSpPr>
        <p:spPr>
          <a:xfrm>
            <a:off x="4171950" y="4562950"/>
            <a:ext cx="377191" cy="66201"/>
          </a:xfrm>
          <a:custGeom>
            <a:avLst/>
            <a:gdLst/>
            <a:ahLst/>
            <a:cxnLst/>
            <a:rect l="0" t="0" r="0" b="0"/>
            <a:pathLst>
              <a:path w="377191" h="66201">
                <a:moveTo>
                  <a:pt x="0" y="66200"/>
                </a:moveTo>
                <a:lnTo>
                  <a:pt x="18203" y="60132"/>
                </a:lnTo>
                <a:lnTo>
                  <a:pt x="26105" y="58344"/>
                </a:lnTo>
                <a:lnTo>
                  <a:pt x="33913" y="57152"/>
                </a:lnTo>
                <a:lnTo>
                  <a:pt x="41659" y="56358"/>
                </a:lnTo>
                <a:lnTo>
                  <a:pt x="49362" y="55829"/>
                </a:lnTo>
                <a:lnTo>
                  <a:pt x="57038" y="55475"/>
                </a:lnTo>
                <a:lnTo>
                  <a:pt x="64695" y="55240"/>
                </a:lnTo>
                <a:lnTo>
                  <a:pt x="72340" y="53813"/>
                </a:lnTo>
                <a:lnTo>
                  <a:pt x="79976" y="51592"/>
                </a:lnTo>
                <a:lnTo>
                  <a:pt x="87607" y="48841"/>
                </a:lnTo>
                <a:lnTo>
                  <a:pt x="102855" y="44467"/>
                </a:lnTo>
                <a:lnTo>
                  <a:pt x="146890" y="32834"/>
                </a:lnTo>
                <a:lnTo>
                  <a:pt x="170316" y="27446"/>
                </a:lnTo>
                <a:lnTo>
                  <a:pt x="235884" y="13795"/>
                </a:lnTo>
                <a:lnTo>
                  <a:pt x="252506" y="9673"/>
                </a:lnTo>
                <a:lnTo>
                  <a:pt x="267397" y="5655"/>
                </a:lnTo>
                <a:lnTo>
                  <a:pt x="282404" y="2977"/>
                </a:lnTo>
                <a:lnTo>
                  <a:pt x="297489" y="1191"/>
                </a:lnTo>
                <a:lnTo>
                  <a:pt x="312626" y="0"/>
                </a:lnTo>
                <a:lnTo>
                  <a:pt x="326528" y="477"/>
                </a:lnTo>
                <a:lnTo>
                  <a:pt x="339605" y="2064"/>
                </a:lnTo>
                <a:lnTo>
                  <a:pt x="377190" y="9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9"/>
          <p:cNvSpPr/>
          <p:nvPr/>
        </p:nvSpPr>
        <p:spPr>
          <a:xfrm>
            <a:off x="4674870" y="4172037"/>
            <a:ext cx="377190" cy="519767"/>
          </a:xfrm>
          <a:custGeom>
            <a:avLst/>
            <a:gdLst/>
            <a:ahLst/>
            <a:cxnLst/>
            <a:rect l="0" t="0" r="0" b="0"/>
            <a:pathLst>
              <a:path w="377190" h="519767">
                <a:moveTo>
                  <a:pt x="0" y="91352"/>
                </a:moveTo>
                <a:lnTo>
                  <a:pt x="6067" y="79217"/>
                </a:lnTo>
                <a:lnTo>
                  <a:pt x="15909" y="65602"/>
                </a:lnTo>
                <a:lnTo>
                  <a:pt x="26868" y="53525"/>
                </a:lnTo>
                <a:lnTo>
                  <a:pt x="38158" y="41903"/>
                </a:lnTo>
                <a:lnTo>
                  <a:pt x="49132" y="34238"/>
                </a:lnTo>
                <a:lnTo>
                  <a:pt x="55615" y="30416"/>
                </a:lnTo>
                <a:lnTo>
                  <a:pt x="66204" y="26170"/>
                </a:lnTo>
                <a:lnTo>
                  <a:pt x="70806" y="25037"/>
                </a:lnTo>
                <a:lnTo>
                  <a:pt x="76414" y="21742"/>
                </a:lnTo>
                <a:lnTo>
                  <a:pt x="82693" y="17006"/>
                </a:lnTo>
                <a:lnTo>
                  <a:pt x="89418" y="11308"/>
                </a:lnTo>
                <a:lnTo>
                  <a:pt x="96442" y="7509"/>
                </a:lnTo>
                <a:lnTo>
                  <a:pt x="103665" y="4977"/>
                </a:lnTo>
                <a:lnTo>
                  <a:pt x="111020" y="3289"/>
                </a:lnTo>
                <a:lnTo>
                  <a:pt x="118463" y="2163"/>
                </a:lnTo>
                <a:lnTo>
                  <a:pt x="125965" y="1413"/>
                </a:lnTo>
                <a:lnTo>
                  <a:pt x="133507" y="913"/>
                </a:lnTo>
                <a:lnTo>
                  <a:pt x="141074" y="580"/>
                </a:lnTo>
                <a:lnTo>
                  <a:pt x="162590" y="110"/>
                </a:lnTo>
                <a:lnTo>
                  <a:pt x="173016" y="0"/>
                </a:lnTo>
                <a:lnTo>
                  <a:pt x="178844" y="1241"/>
                </a:lnTo>
                <a:lnTo>
                  <a:pt x="185269" y="3338"/>
                </a:lnTo>
                <a:lnTo>
                  <a:pt x="192093" y="6006"/>
                </a:lnTo>
                <a:lnTo>
                  <a:pt x="200451" y="10325"/>
                </a:lnTo>
                <a:lnTo>
                  <a:pt x="209834" y="15744"/>
                </a:lnTo>
                <a:lnTo>
                  <a:pt x="219899" y="21897"/>
                </a:lnTo>
                <a:lnTo>
                  <a:pt x="227879" y="28539"/>
                </a:lnTo>
                <a:lnTo>
                  <a:pt x="234469" y="35506"/>
                </a:lnTo>
                <a:lnTo>
                  <a:pt x="245178" y="50022"/>
                </a:lnTo>
                <a:lnTo>
                  <a:pt x="254171" y="64940"/>
                </a:lnTo>
                <a:lnTo>
                  <a:pt x="258347" y="76284"/>
                </a:lnTo>
                <a:lnTo>
                  <a:pt x="262401" y="90197"/>
                </a:lnTo>
                <a:lnTo>
                  <a:pt x="266374" y="105822"/>
                </a:lnTo>
                <a:lnTo>
                  <a:pt x="269023" y="118779"/>
                </a:lnTo>
                <a:lnTo>
                  <a:pt x="270788" y="129957"/>
                </a:lnTo>
                <a:lnTo>
                  <a:pt x="271965" y="139949"/>
                </a:lnTo>
                <a:lnTo>
                  <a:pt x="272750" y="150420"/>
                </a:lnTo>
                <a:lnTo>
                  <a:pt x="273273" y="161211"/>
                </a:lnTo>
                <a:lnTo>
                  <a:pt x="273622" y="172214"/>
                </a:lnTo>
                <a:lnTo>
                  <a:pt x="274228" y="246718"/>
                </a:lnTo>
                <a:lnTo>
                  <a:pt x="274258" y="259700"/>
                </a:lnTo>
                <a:lnTo>
                  <a:pt x="271738" y="274704"/>
                </a:lnTo>
                <a:lnTo>
                  <a:pt x="267519" y="291057"/>
                </a:lnTo>
                <a:lnTo>
                  <a:pt x="262166" y="308308"/>
                </a:lnTo>
                <a:lnTo>
                  <a:pt x="257327" y="322350"/>
                </a:lnTo>
                <a:lnTo>
                  <a:pt x="252831" y="334251"/>
                </a:lnTo>
                <a:lnTo>
                  <a:pt x="248564" y="344724"/>
                </a:lnTo>
                <a:lnTo>
                  <a:pt x="244449" y="355517"/>
                </a:lnTo>
                <a:lnTo>
                  <a:pt x="236491" y="377669"/>
                </a:lnTo>
                <a:lnTo>
                  <a:pt x="231320" y="387640"/>
                </a:lnTo>
                <a:lnTo>
                  <a:pt x="225333" y="396827"/>
                </a:lnTo>
                <a:lnTo>
                  <a:pt x="218802" y="405492"/>
                </a:lnTo>
                <a:lnTo>
                  <a:pt x="213178" y="413809"/>
                </a:lnTo>
                <a:lnTo>
                  <a:pt x="203542" y="429823"/>
                </a:lnTo>
                <a:lnTo>
                  <a:pt x="195385" y="440190"/>
                </a:lnTo>
                <a:lnTo>
                  <a:pt x="184866" y="452181"/>
                </a:lnTo>
                <a:lnTo>
                  <a:pt x="172774" y="465254"/>
                </a:lnTo>
                <a:lnTo>
                  <a:pt x="160903" y="476511"/>
                </a:lnTo>
                <a:lnTo>
                  <a:pt x="149178" y="486555"/>
                </a:lnTo>
                <a:lnTo>
                  <a:pt x="137552" y="495790"/>
                </a:lnTo>
                <a:lnTo>
                  <a:pt x="128531" y="501948"/>
                </a:lnTo>
                <a:lnTo>
                  <a:pt x="121247" y="506053"/>
                </a:lnTo>
                <a:lnTo>
                  <a:pt x="115121" y="508789"/>
                </a:lnTo>
                <a:lnTo>
                  <a:pt x="107228" y="511884"/>
                </a:lnTo>
                <a:lnTo>
                  <a:pt x="88296" y="518708"/>
                </a:lnTo>
                <a:lnTo>
                  <a:pt x="80454" y="519766"/>
                </a:lnTo>
                <a:lnTo>
                  <a:pt x="73956" y="519202"/>
                </a:lnTo>
                <a:lnTo>
                  <a:pt x="63349" y="516457"/>
                </a:lnTo>
                <a:lnTo>
                  <a:pt x="54402" y="515238"/>
                </a:lnTo>
                <a:lnTo>
                  <a:pt x="50238" y="513643"/>
                </a:lnTo>
                <a:lnTo>
                  <a:pt x="42224" y="508484"/>
                </a:lnTo>
                <a:lnTo>
                  <a:pt x="34429" y="498571"/>
                </a:lnTo>
                <a:lnTo>
                  <a:pt x="26732" y="484429"/>
                </a:lnTo>
                <a:lnTo>
                  <a:pt x="22901" y="475323"/>
                </a:lnTo>
                <a:lnTo>
                  <a:pt x="19077" y="465443"/>
                </a:lnTo>
                <a:lnTo>
                  <a:pt x="17798" y="457586"/>
                </a:lnTo>
                <a:lnTo>
                  <a:pt x="18216" y="451078"/>
                </a:lnTo>
                <a:lnTo>
                  <a:pt x="19763" y="445469"/>
                </a:lnTo>
                <a:lnTo>
                  <a:pt x="23335" y="437921"/>
                </a:lnTo>
                <a:lnTo>
                  <a:pt x="28257" y="429078"/>
                </a:lnTo>
                <a:lnTo>
                  <a:pt x="34078" y="419373"/>
                </a:lnTo>
                <a:lnTo>
                  <a:pt x="43932" y="405202"/>
                </a:lnTo>
                <a:lnTo>
                  <a:pt x="53815" y="393402"/>
                </a:lnTo>
                <a:lnTo>
                  <a:pt x="60007" y="386698"/>
                </a:lnTo>
                <a:lnTo>
                  <a:pt x="77469" y="368516"/>
                </a:lnTo>
                <a:lnTo>
                  <a:pt x="87771" y="359316"/>
                </a:lnTo>
                <a:lnTo>
                  <a:pt x="94074" y="355085"/>
                </a:lnTo>
                <a:lnTo>
                  <a:pt x="100816" y="350994"/>
                </a:lnTo>
                <a:lnTo>
                  <a:pt x="107850" y="346997"/>
                </a:lnTo>
                <a:lnTo>
                  <a:pt x="122440" y="339169"/>
                </a:lnTo>
                <a:lnTo>
                  <a:pt x="131156" y="335303"/>
                </a:lnTo>
                <a:lnTo>
                  <a:pt x="140777" y="331456"/>
                </a:lnTo>
                <a:lnTo>
                  <a:pt x="151002" y="327622"/>
                </a:lnTo>
                <a:lnTo>
                  <a:pt x="160358" y="325065"/>
                </a:lnTo>
                <a:lnTo>
                  <a:pt x="169135" y="323361"/>
                </a:lnTo>
                <a:lnTo>
                  <a:pt x="177527" y="322225"/>
                </a:lnTo>
                <a:lnTo>
                  <a:pt x="185661" y="322737"/>
                </a:lnTo>
                <a:lnTo>
                  <a:pt x="193624" y="324349"/>
                </a:lnTo>
                <a:lnTo>
                  <a:pt x="201473" y="326694"/>
                </a:lnTo>
                <a:lnTo>
                  <a:pt x="209245" y="329526"/>
                </a:lnTo>
                <a:lnTo>
                  <a:pt x="216967" y="332685"/>
                </a:lnTo>
                <a:lnTo>
                  <a:pt x="224654" y="336061"/>
                </a:lnTo>
                <a:lnTo>
                  <a:pt x="232319" y="338312"/>
                </a:lnTo>
                <a:lnTo>
                  <a:pt x="239969" y="339812"/>
                </a:lnTo>
                <a:lnTo>
                  <a:pt x="247609" y="340812"/>
                </a:lnTo>
                <a:lnTo>
                  <a:pt x="255243" y="344019"/>
                </a:lnTo>
                <a:lnTo>
                  <a:pt x="262872" y="348697"/>
                </a:lnTo>
                <a:lnTo>
                  <a:pt x="270498" y="354355"/>
                </a:lnTo>
                <a:lnTo>
                  <a:pt x="276852" y="359398"/>
                </a:lnTo>
                <a:lnTo>
                  <a:pt x="287298" y="368387"/>
                </a:lnTo>
                <a:lnTo>
                  <a:pt x="294402" y="373832"/>
                </a:lnTo>
                <a:lnTo>
                  <a:pt x="302948" y="380002"/>
                </a:lnTo>
                <a:lnTo>
                  <a:pt x="312455" y="386656"/>
                </a:lnTo>
                <a:lnTo>
                  <a:pt x="320063" y="393631"/>
                </a:lnTo>
                <a:lnTo>
                  <a:pt x="326405" y="400822"/>
                </a:lnTo>
                <a:lnTo>
                  <a:pt x="335569" y="414314"/>
                </a:lnTo>
                <a:lnTo>
                  <a:pt x="339642" y="424544"/>
                </a:lnTo>
                <a:lnTo>
                  <a:pt x="343267" y="432860"/>
                </a:lnTo>
                <a:lnTo>
                  <a:pt x="354069" y="455647"/>
                </a:lnTo>
                <a:lnTo>
                  <a:pt x="357966" y="465026"/>
                </a:lnTo>
                <a:lnTo>
                  <a:pt x="362296" y="478833"/>
                </a:lnTo>
                <a:lnTo>
                  <a:pt x="364733" y="487678"/>
                </a:lnTo>
                <a:lnTo>
                  <a:pt x="368690" y="493134"/>
                </a:lnTo>
                <a:lnTo>
                  <a:pt x="377189" y="5028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0"/>
          <p:cNvSpPr/>
          <p:nvPr/>
        </p:nvSpPr>
        <p:spPr>
          <a:xfrm>
            <a:off x="5132219" y="4069079"/>
            <a:ext cx="239882" cy="628651"/>
          </a:xfrm>
          <a:custGeom>
            <a:avLst/>
            <a:gdLst/>
            <a:ahLst/>
            <a:cxnLst/>
            <a:rect l="0" t="0" r="0" b="0"/>
            <a:pathLst>
              <a:path w="239882" h="628651">
                <a:moveTo>
                  <a:pt x="182731" y="0"/>
                </a:moveTo>
                <a:lnTo>
                  <a:pt x="123772" y="58959"/>
                </a:lnTo>
                <a:lnTo>
                  <a:pt x="116754" y="67247"/>
                </a:lnTo>
                <a:lnTo>
                  <a:pt x="98798" y="90001"/>
                </a:lnTo>
                <a:lnTo>
                  <a:pt x="88675" y="106991"/>
                </a:lnTo>
                <a:lnTo>
                  <a:pt x="78117" y="127207"/>
                </a:lnTo>
                <a:lnTo>
                  <a:pt x="45932" y="193191"/>
                </a:lnTo>
                <a:lnTo>
                  <a:pt x="39461" y="207534"/>
                </a:lnTo>
                <a:lnTo>
                  <a:pt x="25499" y="240404"/>
                </a:lnTo>
                <a:lnTo>
                  <a:pt x="20759" y="254250"/>
                </a:lnTo>
                <a:lnTo>
                  <a:pt x="17599" y="266020"/>
                </a:lnTo>
                <a:lnTo>
                  <a:pt x="15493" y="276407"/>
                </a:lnTo>
                <a:lnTo>
                  <a:pt x="14089" y="287141"/>
                </a:lnTo>
                <a:lnTo>
                  <a:pt x="13153" y="298107"/>
                </a:lnTo>
                <a:lnTo>
                  <a:pt x="12529" y="309229"/>
                </a:lnTo>
                <a:lnTo>
                  <a:pt x="8449" y="328359"/>
                </a:lnTo>
                <a:lnTo>
                  <a:pt x="3672" y="345327"/>
                </a:lnTo>
                <a:lnTo>
                  <a:pt x="1549" y="361336"/>
                </a:lnTo>
                <a:lnTo>
                  <a:pt x="605" y="380304"/>
                </a:lnTo>
                <a:lnTo>
                  <a:pt x="75" y="409016"/>
                </a:lnTo>
                <a:lnTo>
                  <a:pt x="0" y="417457"/>
                </a:lnTo>
                <a:lnTo>
                  <a:pt x="1220" y="431975"/>
                </a:lnTo>
                <a:lnTo>
                  <a:pt x="5963" y="471813"/>
                </a:lnTo>
                <a:lnTo>
                  <a:pt x="9005" y="487262"/>
                </a:lnTo>
                <a:lnTo>
                  <a:pt x="12304" y="498832"/>
                </a:lnTo>
                <a:lnTo>
                  <a:pt x="19355" y="516343"/>
                </a:lnTo>
                <a:lnTo>
                  <a:pt x="26723" y="532593"/>
                </a:lnTo>
                <a:lnTo>
                  <a:pt x="30465" y="539212"/>
                </a:lnTo>
                <a:lnTo>
                  <a:pt x="34231" y="544895"/>
                </a:lnTo>
                <a:lnTo>
                  <a:pt x="38011" y="549953"/>
                </a:lnTo>
                <a:lnTo>
                  <a:pt x="41800" y="554596"/>
                </a:lnTo>
                <a:lnTo>
                  <a:pt x="45597" y="558961"/>
                </a:lnTo>
                <a:lnTo>
                  <a:pt x="49398" y="563140"/>
                </a:lnTo>
                <a:lnTo>
                  <a:pt x="54472" y="567197"/>
                </a:lnTo>
                <a:lnTo>
                  <a:pt x="60395" y="571172"/>
                </a:lnTo>
                <a:lnTo>
                  <a:pt x="66883" y="575091"/>
                </a:lnTo>
                <a:lnTo>
                  <a:pt x="72479" y="577704"/>
                </a:lnTo>
                <a:lnTo>
                  <a:pt x="77480" y="579446"/>
                </a:lnTo>
                <a:lnTo>
                  <a:pt x="82084" y="580608"/>
                </a:lnTo>
                <a:lnTo>
                  <a:pt x="87693" y="582652"/>
                </a:lnTo>
                <a:lnTo>
                  <a:pt x="93972" y="585285"/>
                </a:lnTo>
                <a:lnTo>
                  <a:pt x="100698" y="588310"/>
                </a:lnTo>
                <a:lnTo>
                  <a:pt x="107722" y="590327"/>
                </a:lnTo>
                <a:lnTo>
                  <a:pt x="114945" y="591671"/>
                </a:lnTo>
                <a:lnTo>
                  <a:pt x="122300" y="592568"/>
                </a:lnTo>
                <a:lnTo>
                  <a:pt x="129743" y="594435"/>
                </a:lnTo>
                <a:lnTo>
                  <a:pt x="137246" y="596950"/>
                </a:lnTo>
                <a:lnTo>
                  <a:pt x="144788" y="599897"/>
                </a:lnTo>
                <a:lnTo>
                  <a:pt x="152355" y="603131"/>
                </a:lnTo>
                <a:lnTo>
                  <a:pt x="167537" y="610112"/>
                </a:lnTo>
                <a:lnTo>
                  <a:pt x="175142" y="612481"/>
                </a:lnTo>
                <a:lnTo>
                  <a:pt x="182751" y="614061"/>
                </a:lnTo>
                <a:lnTo>
                  <a:pt x="239881" y="628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1"/>
          <p:cNvSpPr/>
          <p:nvPr/>
        </p:nvSpPr>
        <p:spPr>
          <a:xfrm>
            <a:off x="5308839" y="4218200"/>
            <a:ext cx="337582" cy="399324"/>
          </a:xfrm>
          <a:custGeom>
            <a:avLst/>
            <a:gdLst/>
            <a:ahLst/>
            <a:cxnLst/>
            <a:rect l="0" t="0" r="0" b="0"/>
            <a:pathLst>
              <a:path w="337582" h="399324">
                <a:moveTo>
                  <a:pt x="6111" y="90909"/>
                </a:moveTo>
                <a:lnTo>
                  <a:pt x="12178" y="78774"/>
                </a:lnTo>
                <a:lnTo>
                  <a:pt x="13965" y="72659"/>
                </a:lnTo>
                <a:lnTo>
                  <a:pt x="15157" y="66043"/>
                </a:lnTo>
                <a:lnTo>
                  <a:pt x="15952" y="59092"/>
                </a:lnTo>
                <a:lnTo>
                  <a:pt x="19021" y="53187"/>
                </a:lnTo>
                <a:lnTo>
                  <a:pt x="29205" y="43241"/>
                </a:lnTo>
                <a:lnTo>
                  <a:pt x="38812" y="34587"/>
                </a:lnTo>
                <a:lnTo>
                  <a:pt x="48584" y="26507"/>
                </a:lnTo>
                <a:lnTo>
                  <a:pt x="54747" y="22575"/>
                </a:lnTo>
                <a:lnTo>
                  <a:pt x="61394" y="18683"/>
                </a:lnTo>
                <a:lnTo>
                  <a:pt x="68366" y="16088"/>
                </a:lnTo>
                <a:lnTo>
                  <a:pt x="75554" y="14359"/>
                </a:lnTo>
                <a:lnTo>
                  <a:pt x="82886" y="13206"/>
                </a:lnTo>
                <a:lnTo>
                  <a:pt x="90314" y="11167"/>
                </a:lnTo>
                <a:lnTo>
                  <a:pt x="97806" y="8538"/>
                </a:lnTo>
                <a:lnTo>
                  <a:pt x="105341" y="5515"/>
                </a:lnTo>
                <a:lnTo>
                  <a:pt x="112904" y="3500"/>
                </a:lnTo>
                <a:lnTo>
                  <a:pt x="120486" y="2156"/>
                </a:lnTo>
                <a:lnTo>
                  <a:pt x="128081" y="1261"/>
                </a:lnTo>
                <a:lnTo>
                  <a:pt x="138224" y="664"/>
                </a:lnTo>
                <a:lnTo>
                  <a:pt x="163041" y="0"/>
                </a:lnTo>
                <a:lnTo>
                  <a:pt x="174231" y="1093"/>
                </a:lnTo>
                <a:lnTo>
                  <a:pt x="184231" y="3092"/>
                </a:lnTo>
                <a:lnTo>
                  <a:pt x="193437" y="5695"/>
                </a:lnTo>
                <a:lnTo>
                  <a:pt x="202115" y="8699"/>
                </a:lnTo>
                <a:lnTo>
                  <a:pt x="210440" y="11973"/>
                </a:lnTo>
                <a:lnTo>
                  <a:pt x="218530" y="15425"/>
                </a:lnTo>
                <a:lnTo>
                  <a:pt x="225194" y="18996"/>
                </a:lnTo>
                <a:lnTo>
                  <a:pt x="230906" y="22648"/>
                </a:lnTo>
                <a:lnTo>
                  <a:pt x="240640" y="30091"/>
                </a:lnTo>
                <a:lnTo>
                  <a:pt x="249199" y="37632"/>
                </a:lnTo>
                <a:lnTo>
                  <a:pt x="253259" y="45231"/>
                </a:lnTo>
                <a:lnTo>
                  <a:pt x="257237" y="55377"/>
                </a:lnTo>
                <a:lnTo>
                  <a:pt x="261158" y="67221"/>
                </a:lnTo>
                <a:lnTo>
                  <a:pt x="263772" y="77657"/>
                </a:lnTo>
                <a:lnTo>
                  <a:pt x="265515" y="87155"/>
                </a:lnTo>
                <a:lnTo>
                  <a:pt x="266677" y="96026"/>
                </a:lnTo>
                <a:lnTo>
                  <a:pt x="266181" y="104481"/>
                </a:lnTo>
                <a:lnTo>
                  <a:pt x="264581" y="112657"/>
                </a:lnTo>
                <a:lnTo>
                  <a:pt x="262244" y="120648"/>
                </a:lnTo>
                <a:lnTo>
                  <a:pt x="259416" y="132325"/>
                </a:lnTo>
                <a:lnTo>
                  <a:pt x="252887" y="162233"/>
                </a:lnTo>
                <a:lnTo>
                  <a:pt x="248098" y="176558"/>
                </a:lnTo>
                <a:lnTo>
                  <a:pt x="242366" y="189919"/>
                </a:lnTo>
                <a:lnTo>
                  <a:pt x="220983" y="232669"/>
                </a:lnTo>
                <a:lnTo>
                  <a:pt x="216669" y="242566"/>
                </a:lnTo>
                <a:lnTo>
                  <a:pt x="212523" y="252974"/>
                </a:lnTo>
                <a:lnTo>
                  <a:pt x="208488" y="263722"/>
                </a:lnTo>
                <a:lnTo>
                  <a:pt x="203259" y="273428"/>
                </a:lnTo>
                <a:lnTo>
                  <a:pt x="197233" y="282439"/>
                </a:lnTo>
                <a:lnTo>
                  <a:pt x="181224" y="303033"/>
                </a:lnTo>
                <a:lnTo>
                  <a:pt x="157175" y="333353"/>
                </a:lnTo>
                <a:lnTo>
                  <a:pt x="144920" y="347789"/>
                </a:lnTo>
                <a:lnTo>
                  <a:pt x="132940" y="361223"/>
                </a:lnTo>
                <a:lnTo>
                  <a:pt x="121144" y="373988"/>
                </a:lnTo>
                <a:lnTo>
                  <a:pt x="110739" y="382499"/>
                </a:lnTo>
                <a:lnTo>
                  <a:pt x="101263" y="388172"/>
                </a:lnTo>
                <a:lnTo>
                  <a:pt x="92406" y="391955"/>
                </a:lnTo>
                <a:lnTo>
                  <a:pt x="85230" y="394476"/>
                </a:lnTo>
                <a:lnTo>
                  <a:pt x="79177" y="396157"/>
                </a:lnTo>
                <a:lnTo>
                  <a:pt x="69064" y="398025"/>
                </a:lnTo>
                <a:lnTo>
                  <a:pt x="60337" y="398855"/>
                </a:lnTo>
                <a:lnTo>
                  <a:pt x="54961" y="399077"/>
                </a:lnTo>
                <a:lnTo>
                  <a:pt x="42215" y="399323"/>
                </a:lnTo>
                <a:lnTo>
                  <a:pt x="36530" y="398118"/>
                </a:lnTo>
                <a:lnTo>
                  <a:pt x="26827" y="393393"/>
                </a:lnTo>
                <a:lnTo>
                  <a:pt x="18281" y="387060"/>
                </a:lnTo>
                <a:lnTo>
                  <a:pt x="14224" y="383593"/>
                </a:lnTo>
                <a:lnTo>
                  <a:pt x="11519" y="378742"/>
                </a:lnTo>
                <a:lnTo>
                  <a:pt x="6443" y="359779"/>
                </a:lnTo>
                <a:lnTo>
                  <a:pt x="3792" y="352705"/>
                </a:lnTo>
                <a:lnTo>
                  <a:pt x="755" y="345450"/>
                </a:lnTo>
                <a:lnTo>
                  <a:pt x="0" y="339343"/>
                </a:lnTo>
                <a:lnTo>
                  <a:pt x="767" y="334002"/>
                </a:lnTo>
                <a:lnTo>
                  <a:pt x="2548" y="329171"/>
                </a:lnTo>
                <a:lnTo>
                  <a:pt x="4527" y="317030"/>
                </a:lnTo>
                <a:lnTo>
                  <a:pt x="5055" y="310236"/>
                </a:lnTo>
                <a:lnTo>
                  <a:pt x="6677" y="304437"/>
                </a:lnTo>
                <a:lnTo>
                  <a:pt x="11866" y="294607"/>
                </a:lnTo>
                <a:lnTo>
                  <a:pt x="18405" y="286005"/>
                </a:lnTo>
                <a:lnTo>
                  <a:pt x="21927" y="281933"/>
                </a:lnTo>
                <a:lnTo>
                  <a:pt x="26815" y="277949"/>
                </a:lnTo>
                <a:lnTo>
                  <a:pt x="32614" y="274022"/>
                </a:lnTo>
                <a:lnTo>
                  <a:pt x="39019" y="270134"/>
                </a:lnTo>
                <a:lnTo>
                  <a:pt x="45829" y="266273"/>
                </a:lnTo>
                <a:lnTo>
                  <a:pt x="60170" y="258596"/>
                </a:lnTo>
                <a:lnTo>
                  <a:pt x="66280" y="254770"/>
                </a:lnTo>
                <a:lnTo>
                  <a:pt x="76456" y="247133"/>
                </a:lnTo>
                <a:lnTo>
                  <a:pt x="84758" y="244589"/>
                </a:lnTo>
                <a:lnTo>
                  <a:pt x="95372" y="242892"/>
                </a:lnTo>
                <a:lnTo>
                  <a:pt x="107528" y="241761"/>
                </a:lnTo>
                <a:lnTo>
                  <a:pt x="120712" y="242277"/>
                </a:lnTo>
                <a:lnTo>
                  <a:pt x="134582" y="243891"/>
                </a:lnTo>
                <a:lnTo>
                  <a:pt x="148908" y="246237"/>
                </a:lnTo>
                <a:lnTo>
                  <a:pt x="160999" y="249071"/>
                </a:lnTo>
                <a:lnTo>
                  <a:pt x="171600" y="252231"/>
                </a:lnTo>
                <a:lnTo>
                  <a:pt x="212931" y="266427"/>
                </a:lnTo>
                <a:lnTo>
                  <a:pt x="224001" y="272691"/>
                </a:lnTo>
                <a:lnTo>
                  <a:pt x="235191" y="280677"/>
                </a:lnTo>
                <a:lnTo>
                  <a:pt x="246460" y="289811"/>
                </a:lnTo>
                <a:lnTo>
                  <a:pt x="256514" y="298440"/>
                </a:lnTo>
                <a:lnTo>
                  <a:pt x="265756" y="306734"/>
                </a:lnTo>
                <a:lnTo>
                  <a:pt x="274458" y="314802"/>
                </a:lnTo>
                <a:lnTo>
                  <a:pt x="304907" y="344361"/>
                </a:lnTo>
                <a:lnTo>
                  <a:pt x="313258" y="351317"/>
                </a:lnTo>
                <a:lnTo>
                  <a:pt x="320096" y="355955"/>
                </a:lnTo>
                <a:lnTo>
                  <a:pt x="337581" y="3766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2"/>
          <p:cNvSpPr/>
          <p:nvPr/>
        </p:nvSpPr>
        <p:spPr>
          <a:xfrm>
            <a:off x="5680709" y="4274820"/>
            <a:ext cx="262892" cy="342900"/>
          </a:xfrm>
          <a:custGeom>
            <a:avLst/>
            <a:gdLst/>
            <a:ahLst/>
            <a:cxnLst/>
            <a:rect l="0" t="0" r="0" b="0"/>
            <a:pathLst>
              <a:path w="262892" h="342900">
                <a:moveTo>
                  <a:pt x="0" y="0"/>
                </a:moveTo>
                <a:lnTo>
                  <a:pt x="12136" y="18203"/>
                </a:lnTo>
                <a:lnTo>
                  <a:pt x="16981" y="24835"/>
                </a:lnTo>
                <a:lnTo>
                  <a:pt x="21481" y="30526"/>
                </a:lnTo>
                <a:lnTo>
                  <a:pt x="25751" y="35591"/>
                </a:lnTo>
                <a:lnTo>
                  <a:pt x="31137" y="40237"/>
                </a:lnTo>
                <a:lnTo>
                  <a:pt x="37268" y="44605"/>
                </a:lnTo>
                <a:lnTo>
                  <a:pt x="43896" y="48786"/>
                </a:lnTo>
                <a:lnTo>
                  <a:pt x="49584" y="54114"/>
                </a:lnTo>
                <a:lnTo>
                  <a:pt x="54646" y="60206"/>
                </a:lnTo>
                <a:lnTo>
                  <a:pt x="59291" y="66807"/>
                </a:lnTo>
                <a:lnTo>
                  <a:pt x="67468" y="75018"/>
                </a:lnTo>
                <a:lnTo>
                  <a:pt x="77999" y="84301"/>
                </a:lnTo>
                <a:lnTo>
                  <a:pt x="90099" y="94301"/>
                </a:lnTo>
                <a:lnTo>
                  <a:pt x="99437" y="103507"/>
                </a:lnTo>
                <a:lnTo>
                  <a:pt x="106931" y="112185"/>
                </a:lnTo>
                <a:lnTo>
                  <a:pt x="158424" y="180768"/>
                </a:lnTo>
                <a:lnTo>
                  <a:pt x="172926" y="201792"/>
                </a:lnTo>
                <a:lnTo>
                  <a:pt x="185134" y="220888"/>
                </a:lnTo>
                <a:lnTo>
                  <a:pt x="204202" y="253112"/>
                </a:lnTo>
                <a:lnTo>
                  <a:pt x="216910" y="275901"/>
                </a:lnTo>
                <a:lnTo>
                  <a:pt x="223347" y="286803"/>
                </a:lnTo>
                <a:lnTo>
                  <a:pt x="237272" y="309078"/>
                </a:lnTo>
                <a:lnTo>
                  <a:pt x="243272" y="317812"/>
                </a:lnTo>
                <a:lnTo>
                  <a:pt x="248542" y="324904"/>
                </a:lnTo>
                <a:lnTo>
                  <a:pt x="262891" y="3428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3"/>
          <p:cNvSpPr/>
          <p:nvPr/>
        </p:nvSpPr>
        <p:spPr>
          <a:xfrm>
            <a:off x="5692140" y="4240529"/>
            <a:ext cx="228601" cy="297181"/>
          </a:xfrm>
          <a:custGeom>
            <a:avLst/>
            <a:gdLst/>
            <a:ahLst/>
            <a:cxnLst/>
            <a:rect l="0" t="0" r="0" b="0"/>
            <a:pathLst>
              <a:path w="228601" h="297181">
                <a:moveTo>
                  <a:pt x="228600" y="0"/>
                </a:moveTo>
                <a:lnTo>
                  <a:pt x="222532" y="6068"/>
                </a:lnTo>
                <a:lnTo>
                  <a:pt x="220744" y="9126"/>
                </a:lnTo>
                <a:lnTo>
                  <a:pt x="218758" y="15910"/>
                </a:lnTo>
                <a:lnTo>
                  <a:pt x="214489" y="23158"/>
                </a:lnTo>
                <a:lnTo>
                  <a:pt x="208358" y="31883"/>
                </a:lnTo>
                <a:lnTo>
                  <a:pt x="204946" y="37765"/>
                </a:lnTo>
                <a:lnTo>
                  <a:pt x="197766" y="51075"/>
                </a:lnTo>
                <a:lnTo>
                  <a:pt x="190343" y="65457"/>
                </a:lnTo>
                <a:lnTo>
                  <a:pt x="180235" y="80468"/>
                </a:lnTo>
                <a:lnTo>
                  <a:pt x="148684" y="124241"/>
                </a:lnTo>
                <a:lnTo>
                  <a:pt x="132143" y="145057"/>
                </a:lnTo>
                <a:lnTo>
                  <a:pt x="116035" y="164015"/>
                </a:lnTo>
                <a:lnTo>
                  <a:pt x="100217" y="181734"/>
                </a:lnTo>
                <a:lnTo>
                  <a:pt x="88401" y="196086"/>
                </a:lnTo>
                <a:lnTo>
                  <a:pt x="79254" y="208194"/>
                </a:lnTo>
                <a:lnTo>
                  <a:pt x="49380" y="251945"/>
                </a:lnTo>
                <a:lnTo>
                  <a:pt x="43080" y="259404"/>
                </a:lnTo>
                <a:lnTo>
                  <a:pt x="37610" y="264376"/>
                </a:lnTo>
                <a:lnTo>
                  <a:pt x="32693" y="267691"/>
                </a:lnTo>
                <a:lnTo>
                  <a:pt x="29415" y="271171"/>
                </a:lnTo>
                <a:lnTo>
                  <a:pt x="27230" y="274760"/>
                </a:lnTo>
                <a:lnTo>
                  <a:pt x="25773" y="278424"/>
                </a:lnTo>
                <a:lnTo>
                  <a:pt x="23532" y="280866"/>
                </a:lnTo>
                <a:lnTo>
                  <a:pt x="20768" y="282494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4"/>
          <p:cNvSpPr/>
          <p:nvPr/>
        </p:nvSpPr>
        <p:spPr>
          <a:xfrm>
            <a:off x="6000750" y="4331970"/>
            <a:ext cx="251460" cy="34290"/>
          </a:xfrm>
          <a:custGeom>
            <a:avLst/>
            <a:gdLst/>
            <a:ahLst/>
            <a:cxnLst/>
            <a:rect l="0" t="0" r="0" b="0"/>
            <a:pathLst>
              <a:path w="251460" h="34290">
                <a:moveTo>
                  <a:pt x="0" y="34289"/>
                </a:moveTo>
                <a:lnTo>
                  <a:pt x="57567" y="34289"/>
                </a:lnTo>
                <a:lnTo>
                  <a:pt x="71398" y="33019"/>
                </a:lnTo>
                <a:lnTo>
                  <a:pt x="86968" y="30903"/>
                </a:lnTo>
                <a:lnTo>
                  <a:pt x="103699" y="28222"/>
                </a:lnTo>
                <a:lnTo>
                  <a:pt x="117392" y="26434"/>
                </a:lnTo>
                <a:lnTo>
                  <a:pt x="129061" y="25243"/>
                </a:lnTo>
                <a:lnTo>
                  <a:pt x="139381" y="24448"/>
                </a:lnTo>
                <a:lnTo>
                  <a:pt x="150071" y="22649"/>
                </a:lnTo>
                <a:lnTo>
                  <a:pt x="161007" y="20179"/>
                </a:lnTo>
                <a:lnTo>
                  <a:pt x="172107" y="17262"/>
                </a:lnTo>
                <a:lnTo>
                  <a:pt x="182048" y="15318"/>
                </a:lnTo>
                <a:lnTo>
                  <a:pt x="191215" y="14022"/>
                </a:lnTo>
                <a:lnTo>
                  <a:pt x="199867" y="13158"/>
                </a:lnTo>
                <a:lnTo>
                  <a:pt x="206904" y="12581"/>
                </a:lnTo>
                <a:lnTo>
                  <a:pt x="212866" y="12198"/>
                </a:lnTo>
                <a:lnTo>
                  <a:pt x="218111" y="11941"/>
                </a:lnTo>
                <a:lnTo>
                  <a:pt x="222877" y="10501"/>
                </a:lnTo>
                <a:lnTo>
                  <a:pt x="227324" y="8270"/>
                </a:lnTo>
                <a:lnTo>
                  <a:pt x="231559" y="5514"/>
                </a:lnTo>
                <a:lnTo>
                  <a:pt x="235653" y="3675"/>
                </a:lnTo>
                <a:lnTo>
                  <a:pt x="239652" y="2450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5"/>
          <p:cNvSpPr/>
          <p:nvPr/>
        </p:nvSpPr>
        <p:spPr>
          <a:xfrm>
            <a:off x="6069329" y="4217670"/>
            <a:ext cx="114301" cy="365760"/>
          </a:xfrm>
          <a:custGeom>
            <a:avLst/>
            <a:gdLst/>
            <a:ahLst/>
            <a:cxnLst/>
            <a:rect l="0" t="0" r="0" b="0"/>
            <a:pathLst>
              <a:path w="114301" h="365760">
                <a:moveTo>
                  <a:pt x="0" y="0"/>
                </a:moveTo>
                <a:lnTo>
                  <a:pt x="12137" y="18203"/>
                </a:lnTo>
                <a:lnTo>
                  <a:pt x="15711" y="24835"/>
                </a:lnTo>
                <a:lnTo>
                  <a:pt x="18094" y="30526"/>
                </a:lnTo>
                <a:lnTo>
                  <a:pt x="19683" y="35591"/>
                </a:lnTo>
                <a:lnTo>
                  <a:pt x="24835" y="54764"/>
                </a:lnTo>
                <a:lnTo>
                  <a:pt x="27987" y="66990"/>
                </a:lnTo>
                <a:lnTo>
                  <a:pt x="31358" y="77679"/>
                </a:lnTo>
                <a:lnTo>
                  <a:pt x="34876" y="87346"/>
                </a:lnTo>
                <a:lnTo>
                  <a:pt x="38490" y="96331"/>
                </a:lnTo>
                <a:lnTo>
                  <a:pt x="44710" y="117560"/>
                </a:lnTo>
                <a:lnTo>
                  <a:pt x="80677" y="255087"/>
                </a:lnTo>
                <a:lnTo>
                  <a:pt x="85535" y="271658"/>
                </a:lnTo>
                <a:lnTo>
                  <a:pt x="90044" y="285245"/>
                </a:lnTo>
                <a:lnTo>
                  <a:pt x="98440" y="308385"/>
                </a:lnTo>
                <a:lnTo>
                  <a:pt x="102457" y="319890"/>
                </a:lnTo>
                <a:lnTo>
                  <a:pt x="11430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6"/>
          <p:cNvSpPr/>
          <p:nvPr/>
        </p:nvSpPr>
        <p:spPr>
          <a:xfrm>
            <a:off x="6286500" y="4126229"/>
            <a:ext cx="148590" cy="388622"/>
          </a:xfrm>
          <a:custGeom>
            <a:avLst/>
            <a:gdLst/>
            <a:ahLst/>
            <a:cxnLst/>
            <a:rect l="0" t="0" r="0" b="0"/>
            <a:pathLst>
              <a:path w="148590" h="388622">
                <a:moveTo>
                  <a:pt x="0" y="0"/>
                </a:moveTo>
                <a:lnTo>
                  <a:pt x="12136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10"/>
                </a:lnTo>
                <a:lnTo>
                  <a:pt x="29866" y="20767"/>
                </a:lnTo>
                <a:lnTo>
                  <a:pt x="33881" y="26545"/>
                </a:lnTo>
                <a:lnTo>
                  <a:pt x="37827" y="32937"/>
                </a:lnTo>
                <a:lnTo>
                  <a:pt x="41728" y="38468"/>
                </a:lnTo>
                <a:lnTo>
                  <a:pt x="45599" y="43426"/>
                </a:lnTo>
                <a:lnTo>
                  <a:pt x="49449" y="48000"/>
                </a:lnTo>
                <a:lnTo>
                  <a:pt x="53286" y="54860"/>
                </a:lnTo>
                <a:lnTo>
                  <a:pt x="57114" y="63244"/>
                </a:lnTo>
                <a:lnTo>
                  <a:pt x="60935" y="72643"/>
                </a:lnTo>
                <a:lnTo>
                  <a:pt x="63483" y="81449"/>
                </a:lnTo>
                <a:lnTo>
                  <a:pt x="65182" y="89859"/>
                </a:lnTo>
                <a:lnTo>
                  <a:pt x="66315" y="98006"/>
                </a:lnTo>
                <a:lnTo>
                  <a:pt x="83843" y="192174"/>
                </a:lnTo>
                <a:lnTo>
                  <a:pt x="86374" y="209396"/>
                </a:lnTo>
                <a:lnTo>
                  <a:pt x="88063" y="223417"/>
                </a:lnTo>
                <a:lnTo>
                  <a:pt x="90459" y="235305"/>
                </a:lnTo>
                <a:lnTo>
                  <a:pt x="93326" y="245770"/>
                </a:lnTo>
                <a:lnTo>
                  <a:pt x="96507" y="255287"/>
                </a:lnTo>
                <a:lnTo>
                  <a:pt x="99898" y="266711"/>
                </a:lnTo>
                <a:lnTo>
                  <a:pt x="107052" y="292952"/>
                </a:lnTo>
                <a:lnTo>
                  <a:pt x="109468" y="303252"/>
                </a:lnTo>
                <a:lnTo>
                  <a:pt x="111078" y="311388"/>
                </a:lnTo>
                <a:lnTo>
                  <a:pt x="112152" y="318082"/>
                </a:lnTo>
                <a:lnTo>
                  <a:pt x="113345" y="328907"/>
                </a:lnTo>
                <a:lnTo>
                  <a:pt x="113663" y="333571"/>
                </a:lnTo>
                <a:lnTo>
                  <a:pt x="115146" y="337951"/>
                </a:lnTo>
                <a:lnTo>
                  <a:pt x="117403" y="342141"/>
                </a:lnTo>
                <a:lnTo>
                  <a:pt x="120178" y="346204"/>
                </a:lnTo>
                <a:lnTo>
                  <a:pt x="123263" y="354106"/>
                </a:lnTo>
                <a:lnTo>
                  <a:pt x="124085" y="357991"/>
                </a:lnTo>
                <a:lnTo>
                  <a:pt x="128385" y="365694"/>
                </a:lnTo>
                <a:lnTo>
                  <a:pt x="135427" y="374919"/>
                </a:lnTo>
                <a:lnTo>
                  <a:pt x="139776" y="379568"/>
                </a:lnTo>
                <a:lnTo>
                  <a:pt x="148589" y="388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7"/>
          <p:cNvSpPr/>
          <p:nvPr/>
        </p:nvSpPr>
        <p:spPr>
          <a:xfrm>
            <a:off x="6423659" y="4034789"/>
            <a:ext cx="306139" cy="673842"/>
          </a:xfrm>
          <a:custGeom>
            <a:avLst/>
            <a:gdLst/>
            <a:ahLst/>
            <a:cxnLst/>
            <a:rect l="0" t="0" r="0" b="0"/>
            <a:pathLst>
              <a:path w="306139" h="673842">
                <a:moveTo>
                  <a:pt x="0" y="0"/>
                </a:moveTo>
                <a:lnTo>
                  <a:pt x="18204" y="0"/>
                </a:lnTo>
                <a:lnTo>
                  <a:pt x="24836" y="1270"/>
                </a:lnTo>
                <a:lnTo>
                  <a:pt x="30528" y="3387"/>
                </a:lnTo>
                <a:lnTo>
                  <a:pt x="41508" y="9126"/>
                </a:lnTo>
                <a:lnTo>
                  <a:pt x="76649" y="26869"/>
                </a:lnTo>
                <a:lnTo>
                  <a:pt x="87929" y="35693"/>
                </a:lnTo>
                <a:lnTo>
                  <a:pt x="101800" y="47925"/>
                </a:lnTo>
                <a:lnTo>
                  <a:pt x="141500" y="85320"/>
                </a:lnTo>
                <a:lnTo>
                  <a:pt x="151483" y="94981"/>
                </a:lnTo>
                <a:lnTo>
                  <a:pt x="161949" y="103961"/>
                </a:lnTo>
                <a:lnTo>
                  <a:pt x="172736" y="112487"/>
                </a:lnTo>
                <a:lnTo>
                  <a:pt x="183738" y="120712"/>
                </a:lnTo>
                <a:lnTo>
                  <a:pt x="194881" y="131274"/>
                </a:lnTo>
                <a:lnTo>
                  <a:pt x="206121" y="143397"/>
                </a:lnTo>
                <a:lnTo>
                  <a:pt x="217425" y="156558"/>
                </a:lnTo>
                <a:lnTo>
                  <a:pt x="227500" y="169142"/>
                </a:lnTo>
                <a:lnTo>
                  <a:pt x="236757" y="181342"/>
                </a:lnTo>
                <a:lnTo>
                  <a:pt x="245468" y="193285"/>
                </a:lnTo>
                <a:lnTo>
                  <a:pt x="253816" y="207597"/>
                </a:lnTo>
                <a:lnTo>
                  <a:pt x="261921" y="223488"/>
                </a:lnTo>
                <a:lnTo>
                  <a:pt x="269864" y="240432"/>
                </a:lnTo>
                <a:lnTo>
                  <a:pt x="276429" y="255538"/>
                </a:lnTo>
                <a:lnTo>
                  <a:pt x="282077" y="269419"/>
                </a:lnTo>
                <a:lnTo>
                  <a:pt x="287111" y="282483"/>
                </a:lnTo>
                <a:lnTo>
                  <a:pt x="291738" y="300082"/>
                </a:lnTo>
                <a:lnTo>
                  <a:pt x="296092" y="320705"/>
                </a:lnTo>
                <a:lnTo>
                  <a:pt x="300265" y="343343"/>
                </a:lnTo>
                <a:lnTo>
                  <a:pt x="303047" y="362246"/>
                </a:lnTo>
                <a:lnTo>
                  <a:pt x="304901" y="378657"/>
                </a:lnTo>
                <a:lnTo>
                  <a:pt x="306138" y="393408"/>
                </a:lnTo>
                <a:lnTo>
                  <a:pt x="305693" y="412132"/>
                </a:lnTo>
                <a:lnTo>
                  <a:pt x="304124" y="433505"/>
                </a:lnTo>
                <a:lnTo>
                  <a:pt x="301811" y="456644"/>
                </a:lnTo>
                <a:lnTo>
                  <a:pt x="298997" y="475879"/>
                </a:lnTo>
                <a:lnTo>
                  <a:pt x="295851" y="492513"/>
                </a:lnTo>
                <a:lnTo>
                  <a:pt x="292485" y="507412"/>
                </a:lnTo>
                <a:lnTo>
                  <a:pt x="287700" y="523695"/>
                </a:lnTo>
                <a:lnTo>
                  <a:pt x="281970" y="540900"/>
                </a:lnTo>
                <a:lnTo>
                  <a:pt x="275611" y="558720"/>
                </a:lnTo>
                <a:lnTo>
                  <a:pt x="268830" y="573140"/>
                </a:lnTo>
                <a:lnTo>
                  <a:pt x="261770" y="585294"/>
                </a:lnTo>
                <a:lnTo>
                  <a:pt x="254524" y="595936"/>
                </a:lnTo>
                <a:lnTo>
                  <a:pt x="236312" y="621307"/>
                </a:lnTo>
                <a:lnTo>
                  <a:pt x="226121" y="635185"/>
                </a:lnTo>
                <a:lnTo>
                  <a:pt x="218058" y="645707"/>
                </a:lnTo>
                <a:lnTo>
                  <a:pt x="211412" y="653991"/>
                </a:lnTo>
                <a:lnTo>
                  <a:pt x="205712" y="660784"/>
                </a:lnTo>
                <a:lnTo>
                  <a:pt x="200642" y="665313"/>
                </a:lnTo>
                <a:lnTo>
                  <a:pt x="191621" y="670345"/>
                </a:lnTo>
                <a:lnTo>
                  <a:pt x="183378" y="672581"/>
                </a:lnTo>
                <a:lnTo>
                  <a:pt x="174985" y="673841"/>
                </a:lnTo>
                <a:lnTo>
                  <a:pt x="171450" y="662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8"/>
          <p:cNvSpPr/>
          <p:nvPr/>
        </p:nvSpPr>
        <p:spPr>
          <a:xfrm>
            <a:off x="6915150" y="4274820"/>
            <a:ext cx="274320" cy="22860"/>
          </a:xfrm>
          <a:custGeom>
            <a:avLst/>
            <a:gdLst/>
            <a:ahLst/>
            <a:cxnLst/>
            <a:rect l="0" t="0" r="0" b="0"/>
            <a:pathLst>
              <a:path w="274320" h="22860">
                <a:moveTo>
                  <a:pt x="0" y="22859"/>
                </a:moveTo>
                <a:lnTo>
                  <a:pt x="59862" y="22859"/>
                </a:lnTo>
                <a:lnTo>
                  <a:pt x="75468" y="21589"/>
                </a:lnTo>
                <a:lnTo>
                  <a:pt x="90952" y="19473"/>
                </a:lnTo>
                <a:lnTo>
                  <a:pt x="106354" y="16792"/>
                </a:lnTo>
                <a:lnTo>
                  <a:pt x="119163" y="15004"/>
                </a:lnTo>
                <a:lnTo>
                  <a:pt x="130242" y="13813"/>
                </a:lnTo>
                <a:lnTo>
                  <a:pt x="140168" y="13018"/>
                </a:lnTo>
                <a:lnTo>
                  <a:pt x="153134" y="11219"/>
                </a:lnTo>
                <a:lnTo>
                  <a:pt x="196644" y="3888"/>
                </a:lnTo>
                <a:lnTo>
                  <a:pt x="206026" y="259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9"/>
          <p:cNvSpPr/>
          <p:nvPr/>
        </p:nvSpPr>
        <p:spPr>
          <a:xfrm>
            <a:off x="6972300" y="4160520"/>
            <a:ext cx="137160" cy="400050"/>
          </a:xfrm>
          <a:custGeom>
            <a:avLst/>
            <a:gdLst/>
            <a:ahLst/>
            <a:cxnLst/>
            <a:rect l="0" t="0" r="0" b="0"/>
            <a:pathLst>
              <a:path w="137160" h="400050">
                <a:moveTo>
                  <a:pt x="0" y="0"/>
                </a:moveTo>
                <a:lnTo>
                  <a:pt x="25750" y="25750"/>
                </a:lnTo>
                <a:lnTo>
                  <a:pt x="29867" y="31136"/>
                </a:lnTo>
                <a:lnTo>
                  <a:pt x="33880" y="37267"/>
                </a:lnTo>
                <a:lnTo>
                  <a:pt x="37827" y="43895"/>
                </a:lnTo>
                <a:lnTo>
                  <a:pt x="41728" y="50853"/>
                </a:lnTo>
                <a:lnTo>
                  <a:pt x="49449" y="65358"/>
                </a:lnTo>
                <a:lnTo>
                  <a:pt x="52016" y="72782"/>
                </a:lnTo>
                <a:lnTo>
                  <a:pt x="53727" y="80271"/>
                </a:lnTo>
                <a:lnTo>
                  <a:pt x="54868" y="87804"/>
                </a:lnTo>
                <a:lnTo>
                  <a:pt x="56898" y="95366"/>
                </a:lnTo>
                <a:lnTo>
                  <a:pt x="59522" y="102947"/>
                </a:lnTo>
                <a:lnTo>
                  <a:pt x="62541" y="110541"/>
                </a:lnTo>
                <a:lnTo>
                  <a:pt x="64554" y="119414"/>
                </a:lnTo>
                <a:lnTo>
                  <a:pt x="65895" y="129139"/>
                </a:lnTo>
                <a:lnTo>
                  <a:pt x="66790" y="139433"/>
                </a:lnTo>
                <a:lnTo>
                  <a:pt x="69926" y="153915"/>
                </a:lnTo>
                <a:lnTo>
                  <a:pt x="74558" y="171190"/>
                </a:lnTo>
                <a:lnTo>
                  <a:pt x="80185" y="190326"/>
                </a:lnTo>
                <a:lnTo>
                  <a:pt x="83936" y="205624"/>
                </a:lnTo>
                <a:lnTo>
                  <a:pt x="86438" y="218362"/>
                </a:lnTo>
                <a:lnTo>
                  <a:pt x="88105" y="229394"/>
                </a:lnTo>
                <a:lnTo>
                  <a:pt x="90486" y="239290"/>
                </a:lnTo>
                <a:lnTo>
                  <a:pt x="93344" y="248426"/>
                </a:lnTo>
                <a:lnTo>
                  <a:pt x="96519" y="257058"/>
                </a:lnTo>
                <a:lnTo>
                  <a:pt x="98636" y="265351"/>
                </a:lnTo>
                <a:lnTo>
                  <a:pt x="100047" y="273421"/>
                </a:lnTo>
                <a:lnTo>
                  <a:pt x="100988" y="281340"/>
                </a:lnTo>
                <a:lnTo>
                  <a:pt x="102885" y="287890"/>
                </a:lnTo>
                <a:lnTo>
                  <a:pt x="105420" y="293527"/>
                </a:lnTo>
                <a:lnTo>
                  <a:pt x="108380" y="298554"/>
                </a:lnTo>
                <a:lnTo>
                  <a:pt x="110353" y="305716"/>
                </a:lnTo>
                <a:lnTo>
                  <a:pt x="111669" y="314300"/>
                </a:lnTo>
                <a:lnTo>
                  <a:pt x="112545" y="323833"/>
                </a:lnTo>
                <a:lnTo>
                  <a:pt x="113131" y="331459"/>
                </a:lnTo>
                <a:lnTo>
                  <a:pt x="113779" y="343318"/>
                </a:lnTo>
                <a:lnTo>
                  <a:pt x="115223" y="348259"/>
                </a:lnTo>
                <a:lnTo>
                  <a:pt x="117456" y="352822"/>
                </a:lnTo>
                <a:lnTo>
                  <a:pt x="120213" y="357134"/>
                </a:lnTo>
                <a:lnTo>
                  <a:pt x="123278" y="368700"/>
                </a:lnTo>
                <a:lnTo>
                  <a:pt x="137159" y="400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0"/>
          <p:cNvSpPr/>
          <p:nvPr/>
        </p:nvSpPr>
        <p:spPr>
          <a:xfrm>
            <a:off x="7374150" y="4024023"/>
            <a:ext cx="329670" cy="456537"/>
          </a:xfrm>
          <a:custGeom>
            <a:avLst/>
            <a:gdLst/>
            <a:ahLst/>
            <a:cxnLst/>
            <a:rect l="0" t="0" r="0" b="0"/>
            <a:pathLst>
              <a:path w="329670" h="456537">
                <a:moveTo>
                  <a:pt x="32490" y="45056"/>
                </a:moveTo>
                <a:lnTo>
                  <a:pt x="44625" y="38989"/>
                </a:lnTo>
                <a:lnTo>
                  <a:pt x="53970" y="32623"/>
                </a:lnTo>
                <a:lnTo>
                  <a:pt x="63627" y="25560"/>
                </a:lnTo>
                <a:lnTo>
                  <a:pt x="69758" y="21899"/>
                </a:lnTo>
                <a:lnTo>
                  <a:pt x="76385" y="18188"/>
                </a:lnTo>
                <a:lnTo>
                  <a:pt x="85883" y="14444"/>
                </a:lnTo>
                <a:lnTo>
                  <a:pt x="97295" y="10679"/>
                </a:lnTo>
                <a:lnTo>
                  <a:pt x="109984" y="6898"/>
                </a:lnTo>
                <a:lnTo>
                  <a:pt x="120982" y="4377"/>
                </a:lnTo>
                <a:lnTo>
                  <a:pt x="130855" y="2697"/>
                </a:lnTo>
                <a:lnTo>
                  <a:pt x="139976" y="1577"/>
                </a:lnTo>
                <a:lnTo>
                  <a:pt x="151137" y="830"/>
                </a:lnTo>
                <a:lnTo>
                  <a:pt x="163658" y="332"/>
                </a:lnTo>
                <a:lnTo>
                  <a:pt x="177085" y="0"/>
                </a:lnTo>
                <a:lnTo>
                  <a:pt x="188577" y="1049"/>
                </a:lnTo>
                <a:lnTo>
                  <a:pt x="198778" y="3018"/>
                </a:lnTo>
                <a:lnTo>
                  <a:pt x="208118" y="5601"/>
                </a:lnTo>
                <a:lnTo>
                  <a:pt x="218155" y="9862"/>
                </a:lnTo>
                <a:lnTo>
                  <a:pt x="228657" y="15244"/>
                </a:lnTo>
                <a:lnTo>
                  <a:pt x="239468" y="21371"/>
                </a:lnTo>
                <a:lnTo>
                  <a:pt x="247945" y="26727"/>
                </a:lnTo>
                <a:lnTo>
                  <a:pt x="254867" y="31567"/>
                </a:lnTo>
                <a:lnTo>
                  <a:pt x="260751" y="36063"/>
                </a:lnTo>
                <a:lnTo>
                  <a:pt x="270676" y="44446"/>
                </a:lnTo>
                <a:lnTo>
                  <a:pt x="275100" y="48460"/>
                </a:lnTo>
                <a:lnTo>
                  <a:pt x="280590" y="56215"/>
                </a:lnTo>
                <a:lnTo>
                  <a:pt x="286790" y="66466"/>
                </a:lnTo>
                <a:lnTo>
                  <a:pt x="293463" y="78379"/>
                </a:lnTo>
                <a:lnTo>
                  <a:pt x="297911" y="88862"/>
                </a:lnTo>
                <a:lnTo>
                  <a:pt x="300878" y="98390"/>
                </a:lnTo>
                <a:lnTo>
                  <a:pt x="302855" y="107282"/>
                </a:lnTo>
                <a:lnTo>
                  <a:pt x="302903" y="115750"/>
                </a:lnTo>
                <a:lnTo>
                  <a:pt x="301665" y="123936"/>
                </a:lnTo>
                <a:lnTo>
                  <a:pt x="299570" y="131933"/>
                </a:lnTo>
                <a:lnTo>
                  <a:pt x="298173" y="139804"/>
                </a:lnTo>
                <a:lnTo>
                  <a:pt x="297242" y="147592"/>
                </a:lnTo>
                <a:lnTo>
                  <a:pt x="296621" y="155323"/>
                </a:lnTo>
                <a:lnTo>
                  <a:pt x="293668" y="164288"/>
                </a:lnTo>
                <a:lnTo>
                  <a:pt x="289158" y="174074"/>
                </a:lnTo>
                <a:lnTo>
                  <a:pt x="283612" y="184408"/>
                </a:lnTo>
                <a:lnTo>
                  <a:pt x="277374" y="198918"/>
                </a:lnTo>
                <a:lnTo>
                  <a:pt x="270676" y="216211"/>
                </a:lnTo>
                <a:lnTo>
                  <a:pt x="263671" y="235359"/>
                </a:lnTo>
                <a:lnTo>
                  <a:pt x="256460" y="250665"/>
                </a:lnTo>
                <a:lnTo>
                  <a:pt x="249113" y="263409"/>
                </a:lnTo>
                <a:lnTo>
                  <a:pt x="241675" y="274445"/>
                </a:lnTo>
                <a:lnTo>
                  <a:pt x="234177" y="284342"/>
                </a:lnTo>
                <a:lnTo>
                  <a:pt x="226637" y="293480"/>
                </a:lnTo>
                <a:lnTo>
                  <a:pt x="219072" y="302112"/>
                </a:lnTo>
                <a:lnTo>
                  <a:pt x="211488" y="310407"/>
                </a:lnTo>
                <a:lnTo>
                  <a:pt x="196287" y="326397"/>
                </a:lnTo>
                <a:lnTo>
                  <a:pt x="173450" y="349679"/>
                </a:lnTo>
                <a:lnTo>
                  <a:pt x="167103" y="357358"/>
                </a:lnTo>
                <a:lnTo>
                  <a:pt x="161602" y="365018"/>
                </a:lnTo>
                <a:lnTo>
                  <a:pt x="156664" y="372664"/>
                </a:lnTo>
                <a:lnTo>
                  <a:pt x="150833" y="379031"/>
                </a:lnTo>
                <a:lnTo>
                  <a:pt x="144405" y="384546"/>
                </a:lnTo>
                <a:lnTo>
                  <a:pt x="137580" y="389493"/>
                </a:lnTo>
                <a:lnTo>
                  <a:pt x="127950" y="395331"/>
                </a:lnTo>
                <a:lnTo>
                  <a:pt x="116450" y="401763"/>
                </a:lnTo>
                <a:lnTo>
                  <a:pt x="103703" y="408590"/>
                </a:lnTo>
                <a:lnTo>
                  <a:pt x="93936" y="414413"/>
                </a:lnTo>
                <a:lnTo>
                  <a:pt x="86153" y="419564"/>
                </a:lnTo>
                <a:lnTo>
                  <a:pt x="79695" y="424268"/>
                </a:lnTo>
                <a:lnTo>
                  <a:pt x="74120" y="427404"/>
                </a:lnTo>
                <a:lnTo>
                  <a:pt x="64539" y="430889"/>
                </a:lnTo>
                <a:lnTo>
                  <a:pt x="58936" y="430548"/>
                </a:lnTo>
                <a:lnTo>
                  <a:pt x="52660" y="429051"/>
                </a:lnTo>
                <a:lnTo>
                  <a:pt x="45936" y="426783"/>
                </a:lnTo>
                <a:lnTo>
                  <a:pt x="40185" y="425270"/>
                </a:lnTo>
                <a:lnTo>
                  <a:pt x="30405" y="423591"/>
                </a:lnTo>
                <a:lnTo>
                  <a:pt x="26020" y="421873"/>
                </a:lnTo>
                <a:lnTo>
                  <a:pt x="17761" y="416577"/>
                </a:lnTo>
                <a:lnTo>
                  <a:pt x="15050" y="413387"/>
                </a:lnTo>
                <a:lnTo>
                  <a:pt x="13244" y="409990"/>
                </a:lnTo>
                <a:lnTo>
                  <a:pt x="12039" y="406455"/>
                </a:lnTo>
                <a:lnTo>
                  <a:pt x="7314" y="399141"/>
                </a:lnTo>
                <a:lnTo>
                  <a:pt x="4276" y="395413"/>
                </a:lnTo>
                <a:lnTo>
                  <a:pt x="2250" y="391658"/>
                </a:lnTo>
                <a:lnTo>
                  <a:pt x="0" y="384098"/>
                </a:lnTo>
                <a:lnTo>
                  <a:pt x="670" y="380304"/>
                </a:lnTo>
                <a:lnTo>
                  <a:pt x="6411" y="367627"/>
                </a:lnTo>
                <a:lnTo>
                  <a:pt x="8199" y="355215"/>
                </a:lnTo>
                <a:lnTo>
                  <a:pt x="9945" y="350889"/>
                </a:lnTo>
                <a:lnTo>
                  <a:pt x="12380" y="348005"/>
                </a:lnTo>
                <a:lnTo>
                  <a:pt x="21874" y="340559"/>
                </a:lnTo>
                <a:lnTo>
                  <a:pt x="30311" y="333871"/>
                </a:lnTo>
                <a:lnTo>
                  <a:pt x="36118" y="330309"/>
                </a:lnTo>
                <a:lnTo>
                  <a:pt x="42529" y="326665"/>
                </a:lnTo>
                <a:lnTo>
                  <a:pt x="49342" y="324236"/>
                </a:lnTo>
                <a:lnTo>
                  <a:pt x="56425" y="322616"/>
                </a:lnTo>
                <a:lnTo>
                  <a:pt x="63686" y="321536"/>
                </a:lnTo>
                <a:lnTo>
                  <a:pt x="71067" y="319546"/>
                </a:lnTo>
                <a:lnTo>
                  <a:pt x="78528" y="316950"/>
                </a:lnTo>
                <a:lnTo>
                  <a:pt x="86041" y="313949"/>
                </a:lnTo>
                <a:lnTo>
                  <a:pt x="93591" y="313218"/>
                </a:lnTo>
                <a:lnTo>
                  <a:pt x="101165" y="314001"/>
                </a:lnTo>
                <a:lnTo>
                  <a:pt x="108752" y="315793"/>
                </a:lnTo>
                <a:lnTo>
                  <a:pt x="116351" y="316987"/>
                </a:lnTo>
                <a:lnTo>
                  <a:pt x="123957" y="317784"/>
                </a:lnTo>
                <a:lnTo>
                  <a:pt x="131568" y="318315"/>
                </a:lnTo>
                <a:lnTo>
                  <a:pt x="139182" y="319939"/>
                </a:lnTo>
                <a:lnTo>
                  <a:pt x="146797" y="322291"/>
                </a:lnTo>
                <a:lnTo>
                  <a:pt x="154415" y="325130"/>
                </a:lnTo>
                <a:lnTo>
                  <a:pt x="162034" y="328292"/>
                </a:lnTo>
                <a:lnTo>
                  <a:pt x="169652" y="331670"/>
                </a:lnTo>
                <a:lnTo>
                  <a:pt x="184890" y="338810"/>
                </a:lnTo>
                <a:lnTo>
                  <a:pt x="200130" y="346217"/>
                </a:lnTo>
                <a:lnTo>
                  <a:pt x="206480" y="349970"/>
                </a:lnTo>
                <a:lnTo>
                  <a:pt x="211983" y="353743"/>
                </a:lnTo>
                <a:lnTo>
                  <a:pt x="216922" y="357527"/>
                </a:lnTo>
                <a:lnTo>
                  <a:pt x="232570" y="368506"/>
                </a:lnTo>
                <a:lnTo>
                  <a:pt x="242076" y="374989"/>
                </a:lnTo>
                <a:lnTo>
                  <a:pt x="266185" y="392353"/>
                </a:lnTo>
                <a:lnTo>
                  <a:pt x="279727" y="402318"/>
                </a:lnTo>
                <a:lnTo>
                  <a:pt x="290024" y="411501"/>
                </a:lnTo>
                <a:lnTo>
                  <a:pt x="298159" y="420163"/>
                </a:lnTo>
                <a:lnTo>
                  <a:pt x="304853" y="428477"/>
                </a:lnTo>
                <a:lnTo>
                  <a:pt x="310585" y="435290"/>
                </a:lnTo>
                <a:lnTo>
                  <a:pt x="315676" y="441102"/>
                </a:lnTo>
                <a:lnTo>
                  <a:pt x="329669" y="4565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1"/>
          <p:cNvSpPr/>
          <p:nvPr/>
        </p:nvSpPr>
        <p:spPr>
          <a:xfrm>
            <a:off x="7784489" y="3948194"/>
            <a:ext cx="193652" cy="566657"/>
          </a:xfrm>
          <a:custGeom>
            <a:avLst/>
            <a:gdLst/>
            <a:ahLst/>
            <a:cxnLst/>
            <a:rect l="0" t="0" r="0" b="0"/>
            <a:pathLst>
              <a:path w="193652" h="566657">
                <a:moveTo>
                  <a:pt x="159361" y="6585"/>
                </a:moveTo>
                <a:lnTo>
                  <a:pt x="165945" y="0"/>
                </a:lnTo>
                <a:lnTo>
                  <a:pt x="154410" y="11535"/>
                </a:lnTo>
                <a:lnTo>
                  <a:pt x="148440" y="18775"/>
                </a:lnTo>
                <a:lnTo>
                  <a:pt x="131647" y="40366"/>
                </a:lnTo>
                <a:lnTo>
                  <a:pt x="124375" y="50696"/>
                </a:lnTo>
                <a:lnTo>
                  <a:pt x="118257" y="60123"/>
                </a:lnTo>
                <a:lnTo>
                  <a:pt x="112908" y="68947"/>
                </a:lnTo>
                <a:lnTo>
                  <a:pt x="108073" y="77369"/>
                </a:lnTo>
                <a:lnTo>
                  <a:pt x="99312" y="93502"/>
                </a:lnTo>
                <a:lnTo>
                  <a:pt x="43802" y="203509"/>
                </a:lnTo>
                <a:lnTo>
                  <a:pt x="36601" y="220418"/>
                </a:lnTo>
                <a:lnTo>
                  <a:pt x="31801" y="234230"/>
                </a:lnTo>
                <a:lnTo>
                  <a:pt x="28601" y="245979"/>
                </a:lnTo>
                <a:lnTo>
                  <a:pt x="21658" y="269193"/>
                </a:lnTo>
                <a:lnTo>
                  <a:pt x="18030" y="280717"/>
                </a:lnTo>
                <a:lnTo>
                  <a:pt x="14339" y="296020"/>
                </a:lnTo>
                <a:lnTo>
                  <a:pt x="10610" y="313841"/>
                </a:lnTo>
                <a:lnTo>
                  <a:pt x="6854" y="333343"/>
                </a:lnTo>
                <a:lnTo>
                  <a:pt x="4349" y="350154"/>
                </a:lnTo>
                <a:lnTo>
                  <a:pt x="2679" y="365171"/>
                </a:lnTo>
                <a:lnTo>
                  <a:pt x="1566" y="378993"/>
                </a:lnTo>
                <a:lnTo>
                  <a:pt x="824" y="394557"/>
                </a:lnTo>
                <a:lnTo>
                  <a:pt x="0" y="428784"/>
                </a:lnTo>
                <a:lnTo>
                  <a:pt x="1050" y="444261"/>
                </a:lnTo>
                <a:lnTo>
                  <a:pt x="3020" y="458389"/>
                </a:lnTo>
                <a:lnTo>
                  <a:pt x="5604" y="471618"/>
                </a:lnTo>
                <a:lnTo>
                  <a:pt x="8596" y="481707"/>
                </a:lnTo>
                <a:lnTo>
                  <a:pt x="11861" y="489703"/>
                </a:lnTo>
                <a:lnTo>
                  <a:pt x="26226" y="517729"/>
                </a:lnTo>
                <a:lnTo>
                  <a:pt x="29965" y="523878"/>
                </a:lnTo>
                <a:lnTo>
                  <a:pt x="33726" y="529247"/>
                </a:lnTo>
                <a:lnTo>
                  <a:pt x="37504" y="534097"/>
                </a:lnTo>
                <a:lnTo>
                  <a:pt x="42563" y="538599"/>
                </a:lnTo>
                <a:lnTo>
                  <a:pt x="48475" y="542871"/>
                </a:lnTo>
                <a:lnTo>
                  <a:pt x="54957" y="546990"/>
                </a:lnTo>
                <a:lnTo>
                  <a:pt x="60549" y="551005"/>
                </a:lnTo>
                <a:lnTo>
                  <a:pt x="65545" y="554952"/>
                </a:lnTo>
                <a:lnTo>
                  <a:pt x="70147" y="558853"/>
                </a:lnTo>
                <a:lnTo>
                  <a:pt x="74485" y="561454"/>
                </a:lnTo>
                <a:lnTo>
                  <a:pt x="78647" y="563188"/>
                </a:lnTo>
                <a:lnTo>
                  <a:pt x="82692" y="564344"/>
                </a:lnTo>
                <a:lnTo>
                  <a:pt x="86657" y="565114"/>
                </a:lnTo>
                <a:lnTo>
                  <a:pt x="90572" y="565628"/>
                </a:lnTo>
                <a:lnTo>
                  <a:pt x="94451" y="565970"/>
                </a:lnTo>
                <a:lnTo>
                  <a:pt x="102117" y="566199"/>
                </a:lnTo>
                <a:lnTo>
                  <a:pt x="193651" y="566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2"/>
          <p:cNvSpPr/>
          <p:nvPr/>
        </p:nvSpPr>
        <p:spPr>
          <a:xfrm>
            <a:off x="8046719" y="4194809"/>
            <a:ext cx="297182" cy="228601"/>
          </a:xfrm>
          <a:custGeom>
            <a:avLst/>
            <a:gdLst/>
            <a:ahLst/>
            <a:cxnLst/>
            <a:rect l="0" t="0" r="0" b="0"/>
            <a:pathLst>
              <a:path w="297182" h="228601">
                <a:moveTo>
                  <a:pt x="0" y="0"/>
                </a:moveTo>
                <a:lnTo>
                  <a:pt x="12137" y="6069"/>
                </a:lnTo>
                <a:lnTo>
                  <a:pt x="16981" y="10396"/>
                </a:lnTo>
                <a:lnTo>
                  <a:pt x="21480" y="15821"/>
                </a:lnTo>
                <a:lnTo>
                  <a:pt x="25751" y="21977"/>
                </a:lnTo>
                <a:lnTo>
                  <a:pt x="29867" y="27352"/>
                </a:lnTo>
                <a:lnTo>
                  <a:pt x="33882" y="32205"/>
                </a:lnTo>
                <a:lnTo>
                  <a:pt x="37828" y="36710"/>
                </a:lnTo>
                <a:lnTo>
                  <a:pt x="52373" y="51876"/>
                </a:lnTo>
                <a:lnTo>
                  <a:pt x="61586" y="61254"/>
                </a:lnTo>
                <a:lnTo>
                  <a:pt x="72807" y="71316"/>
                </a:lnTo>
                <a:lnTo>
                  <a:pt x="85368" y="81834"/>
                </a:lnTo>
                <a:lnTo>
                  <a:pt x="112872" y="103681"/>
                </a:lnTo>
                <a:lnTo>
                  <a:pt x="142029" y="126091"/>
                </a:lnTo>
                <a:lnTo>
                  <a:pt x="154376" y="134861"/>
                </a:lnTo>
                <a:lnTo>
                  <a:pt x="165147" y="141977"/>
                </a:lnTo>
                <a:lnTo>
                  <a:pt x="174869" y="147991"/>
                </a:lnTo>
                <a:lnTo>
                  <a:pt x="183889" y="154541"/>
                </a:lnTo>
                <a:lnTo>
                  <a:pt x="192443" y="161448"/>
                </a:lnTo>
                <a:lnTo>
                  <a:pt x="200686" y="168592"/>
                </a:lnTo>
                <a:lnTo>
                  <a:pt x="208721" y="174625"/>
                </a:lnTo>
                <a:lnTo>
                  <a:pt x="216617" y="179916"/>
                </a:lnTo>
                <a:lnTo>
                  <a:pt x="224421" y="184715"/>
                </a:lnTo>
                <a:lnTo>
                  <a:pt x="232164" y="189183"/>
                </a:lnTo>
                <a:lnTo>
                  <a:pt x="247541" y="197535"/>
                </a:lnTo>
                <a:lnTo>
                  <a:pt x="270478" y="209377"/>
                </a:lnTo>
                <a:lnTo>
                  <a:pt x="276839" y="213245"/>
                </a:lnTo>
                <a:lnTo>
                  <a:pt x="282350" y="217093"/>
                </a:lnTo>
                <a:lnTo>
                  <a:pt x="297181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3"/>
          <p:cNvSpPr/>
          <p:nvPr/>
        </p:nvSpPr>
        <p:spPr>
          <a:xfrm>
            <a:off x="8092440" y="4171950"/>
            <a:ext cx="194311" cy="274320"/>
          </a:xfrm>
          <a:custGeom>
            <a:avLst/>
            <a:gdLst/>
            <a:ahLst/>
            <a:cxnLst/>
            <a:rect l="0" t="0" r="0" b="0"/>
            <a:pathLst>
              <a:path w="194311" h="274320">
                <a:moveTo>
                  <a:pt x="194310" y="0"/>
                </a:moveTo>
                <a:lnTo>
                  <a:pt x="182174" y="12135"/>
                </a:lnTo>
                <a:lnTo>
                  <a:pt x="178599" y="16980"/>
                </a:lnTo>
                <a:lnTo>
                  <a:pt x="176215" y="21480"/>
                </a:lnTo>
                <a:lnTo>
                  <a:pt x="174627" y="25750"/>
                </a:lnTo>
                <a:lnTo>
                  <a:pt x="171028" y="31136"/>
                </a:lnTo>
                <a:lnTo>
                  <a:pt x="166088" y="37267"/>
                </a:lnTo>
                <a:lnTo>
                  <a:pt x="160255" y="43895"/>
                </a:lnTo>
                <a:lnTo>
                  <a:pt x="148747" y="61013"/>
                </a:lnTo>
                <a:lnTo>
                  <a:pt x="102493" y="134353"/>
                </a:lnTo>
                <a:lnTo>
                  <a:pt x="92458" y="149259"/>
                </a:lnTo>
                <a:lnTo>
                  <a:pt x="84498" y="160466"/>
                </a:lnTo>
                <a:lnTo>
                  <a:pt x="77922" y="170477"/>
                </a:lnTo>
                <a:lnTo>
                  <a:pt x="72268" y="179691"/>
                </a:lnTo>
                <a:lnTo>
                  <a:pt x="67228" y="188374"/>
                </a:lnTo>
                <a:lnTo>
                  <a:pt x="54855" y="208181"/>
                </a:lnTo>
                <a:lnTo>
                  <a:pt x="48000" y="218797"/>
                </a:lnTo>
                <a:lnTo>
                  <a:pt x="42160" y="227145"/>
                </a:lnTo>
                <a:lnTo>
                  <a:pt x="36996" y="233979"/>
                </a:lnTo>
                <a:lnTo>
                  <a:pt x="32284" y="239806"/>
                </a:lnTo>
                <a:lnTo>
                  <a:pt x="29142" y="244961"/>
                </a:lnTo>
                <a:lnTo>
                  <a:pt x="27048" y="249667"/>
                </a:lnTo>
                <a:lnTo>
                  <a:pt x="25652" y="254074"/>
                </a:lnTo>
                <a:lnTo>
                  <a:pt x="22181" y="258283"/>
                </a:lnTo>
                <a:lnTo>
                  <a:pt x="17327" y="262358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4"/>
          <p:cNvSpPr/>
          <p:nvPr/>
        </p:nvSpPr>
        <p:spPr>
          <a:xfrm>
            <a:off x="8263890" y="3943350"/>
            <a:ext cx="342176" cy="560070"/>
          </a:xfrm>
          <a:custGeom>
            <a:avLst/>
            <a:gdLst/>
            <a:ahLst/>
            <a:cxnLst/>
            <a:rect l="0" t="0" r="0" b="0"/>
            <a:pathLst>
              <a:path w="342176" h="560070">
                <a:moveTo>
                  <a:pt x="0" y="0"/>
                </a:moveTo>
                <a:lnTo>
                  <a:pt x="24271" y="6067"/>
                </a:lnTo>
                <a:lnTo>
                  <a:pt x="33960" y="9125"/>
                </a:lnTo>
                <a:lnTo>
                  <a:pt x="42961" y="12433"/>
                </a:lnTo>
                <a:lnTo>
                  <a:pt x="51500" y="15909"/>
                </a:lnTo>
                <a:lnTo>
                  <a:pt x="61003" y="19496"/>
                </a:lnTo>
                <a:lnTo>
                  <a:pt x="81722" y="26868"/>
                </a:lnTo>
                <a:lnTo>
                  <a:pt x="114807" y="38158"/>
                </a:lnTo>
                <a:lnTo>
                  <a:pt x="124798" y="43219"/>
                </a:lnTo>
                <a:lnTo>
                  <a:pt x="133998" y="49132"/>
                </a:lnTo>
                <a:lnTo>
                  <a:pt x="142672" y="55615"/>
                </a:lnTo>
                <a:lnTo>
                  <a:pt x="162470" y="69591"/>
                </a:lnTo>
                <a:lnTo>
                  <a:pt x="173083" y="76873"/>
                </a:lnTo>
                <a:lnTo>
                  <a:pt x="183968" y="85539"/>
                </a:lnTo>
                <a:lnTo>
                  <a:pt x="195036" y="95126"/>
                </a:lnTo>
                <a:lnTo>
                  <a:pt x="216222" y="114668"/>
                </a:lnTo>
                <a:lnTo>
                  <a:pt x="234105" y="131820"/>
                </a:lnTo>
                <a:lnTo>
                  <a:pt x="246240" y="145030"/>
                </a:lnTo>
                <a:lnTo>
                  <a:pt x="276656" y="180027"/>
                </a:lnTo>
                <a:lnTo>
                  <a:pt x="288577" y="196218"/>
                </a:lnTo>
                <a:lnTo>
                  <a:pt x="297795" y="210822"/>
                </a:lnTo>
                <a:lnTo>
                  <a:pt x="305210" y="224368"/>
                </a:lnTo>
                <a:lnTo>
                  <a:pt x="311423" y="237208"/>
                </a:lnTo>
                <a:lnTo>
                  <a:pt x="316835" y="249578"/>
                </a:lnTo>
                <a:lnTo>
                  <a:pt x="321713" y="261635"/>
                </a:lnTo>
                <a:lnTo>
                  <a:pt x="330520" y="285192"/>
                </a:lnTo>
                <a:lnTo>
                  <a:pt x="334647" y="296808"/>
                </a:lnTo>
                <a:lnTo>
                  <a:pt x="337397" y="308362"/>
                </a:lnTo>
                <a:lnTo>
                  <a:pt x="339231" y="319875"/>
                </a:lnTo>
                <a:lnTo>
                  <a:pt x="340454" y="331360"/>
                </a:lnTo>
                <a:lnTo>
                  <a:pt x="341269" y="342826"/>
                </a:lnTo>
                <a:lnTo>
                  <a:pt x="341812" y="354281"/>
                </a:lnTo>
                <a:lnTo>
                  <a:pt x="342175" y="365727"/>
                </a:lnTo>
                <a:lnTo>
                  <a:pt x="341146" y="375898"/>
                </a:lnTo>
                <a:lnTo>
                  <a:pt x="339191" y="385219"/>
                </a:lnTo>
                <a:lnTo>
                  <a:pt x="336617" y="393972"/>
                </a:lnTo>
                <a:lnTo>
                  <a:pt x="332362" y="406158"/>
                </a:lnTo>
                <a:lnTo>
                  <a:pt x="320859" y="436631"/>
                </a:lnTo>
                <a:lnTo>
                  <a:pt x="314236" y="449837"/>
                </a:lnTo>
                <a:lnTo>
                  <a:pt x="307280" y="461181"/>
                </a:lnTo>
                <a:lnTo>
                  <a:pt x="300103" y="471284"/>
                </a:lnTo>
                <a:lnTo>
                  <a:pt x="291509" y="481829"/>
                </a:lnTo>
                <a:lnTo>
                  <a:pt x="281969" y="492669"/>
                </a:lnTo>
                <a:lnTo>
                  <a:pt x="271799" y="503706"/>
                </a:lnTo>
                <a:lnTo>
                  <a:pt x="261209" y="513603"/>
                </a:lnTo>
                <a:lnTo>
                  <a:pt x="250339" y="522742"/>
                </a:lnTo>
                <a:lnTo>
                  <a:pt x="239283" y="531375"/>
                </a:lnTo>
                <a:lnTo>
                  <a:pt x="230641" y="538400"/>
                </a:lnTo>
                <a:lnTo>
                  <a:pt x="223612" y="544353"/>
                </a:lnTo>
                <a:lnTo>
                  <a:pt x="205739" y="5600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5"/>
          <p:cNvSpPr/>
          <p:nvPr/>
        </p:nvSpPr>
        <p:spPr>
          <a:xfrm>
            <a:off x="4069079" y="5134185"/>
            <a:ext cx="342901" cy="66424"/>
          </a:xfrm>
          <a:custGeom>
            <a:avLst/>
            <a:gdLst/>
            <a:ahLst/>
            <a:cxnLst/>
            <a:rect l="0" t="0" r="0" b="0"/>
            <a:pathLst>
              <a:path w="342901" h="66424">
                <a:moveTo>
                  <a:pt x="0" y="55034"/>
                </a:moveTo>
                <a:lnTo>
                  <a:pt x="0" y="64875"/>
                </a:lnTo>
                <a:lnTo>
                  <a:pt x="1271" y="65405"/>
                </a:lnTo>
                <a:lnTo>
                  <a:pt x="9126" y="66151"/>
                </a:lnTo>
                <a:lnTo>
                  <a:pt x="19497" y="66371"/>
                </a:lnTo>
                <a:lnTo>
                  <a:pt x="26869" y="66423"/>
                </a:lnTo>
                <a:lnTo>
                  <a:pt x="35693" y="63897"/>
                </a:lnTo>
                <a:lnTo>
                  <a:pt x="47925" y="59673"/>
                </a:lnTo>
                <a:lnTo>
                  <a:pt x="62431" y="54317"/>
                </a:lnTo>
                <a:lnTo>
                  <a:pt x="74640" y="50746"/>
                </a:lnTo>
                <a:lnTo>
                  <a:pt x="85320" y="48365"/>
                </a:lnTo>
                <a:lnTo>
                  <a:pt x="94981" y="46778"/>
                </a:lnTo>
                <a:lnTo>
                  <a:pt x="103961" y="44450"/>
                </a:lnTo>
                <a:lnTo>
                  <a:pt x="112487" y="41628"/>
                </a:lnTo>
                <a:lnTo>
                  <a:pt x="120712" y="38477"/>
                </a:lnTo>
                <a:lnTo>
                  <a:pt x="131275" y="35106"/>
                </a:lnTo>
                <a:lnTo>
                  <a:pt x="143397" y="31589"/>
                </a:lnTo>
                <a:lnTo>
                  <a:pt x="156558" y="27974"/>
                </a:lnTo>
                <a:lnTo>
                  <a:pt x="167872" y="25564"/>
                </a:lnTo>
                <a:lnTo>
                  <a:pt x="177955" y="23958"/>
                </a:lnTo>
                <a:lnTo>
                  <a:pt x="187217" y="22887"/>
                </a:lnTo>
                <a:lnTo>
                  <a:pt x="217828" y="18310"/>
                </a:lnTo>
                <a:lnTo>
                  <a:pt x="236659" y="15311"/>
                </a:lnTo>
                <a:lnTo>
                  <a:pt x="251753" y="12043"/>
                </a:lnTo>
                <a:lnTo>
                  <a:pt x="264355" y="8593"/>
                </a:lnTo>
                <a:lnTo>
                  <a:pt x="275297" y="5024"/>
                </a:lnTo>
                <a:lnTo>
                  <a:pt x="283862" y="2644"/>
                </a:lnTo>
                <a:lnTo>
                  <a:pt x="290841" y="1058"/>
                </a:lnTo>
                <a:lnTo>
                  <a:pt x="296764" y="0"/>
                </a:lnTo>
                <a:lnTo>
                  <a:pt x="304523" y="565"/>
                </a:lnTo>
                <a:lnTo>
                  <a:pt x="313505" y="2211"/>
                </a:lnTo>
                <a:lnTo>
                  <a:pt x="342900" y="93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6"/>
          <p:cNvSpPr/>
          <p:nvPr/>
        </p:nvSpPr>
        <p:spPr>
          <a:xfrm>
            <a:off x="4080509" y="5269229"/>
            <a:ext cx="365762" cy="66993"/>
          </a:xfrm>
          <a:custGeom>
            <a:avLst/>
            <a:gdLst/>
            <a:ahLst/>
            <a:cxnLst/>
            <a:rect l="0" t="0" r="0" b="0"/>
            <a:pathLst>
              <a:path w="365762" h="66993">
                <a:moveTo>
                  <a:pt x="0" y="57150"/>
                </a:moveTo>
                <a:lnTo>
                  <a:pt x="6069" y="63218"/>
                </a:lnTo>
                <a:lnTo>
                  <a:pt x="9126" y="65005"/>
                </a:lnTo>
                <a:lnTo>
                  <a:pt x="15910" y="66992"/>
                </a:lnTo>
                <a:lnTo>
                  <a:pt x="23307" y="66251"/>
                </a:lnTo>
                <a:lnTo>
                  <a:pt x="33318" y="64488"/>
                </a:lnTo>
                <a:lnTo>
                  <a:pt x="45072" y="62042"/>
                </a:lnTo>
                <a:lnTo>
                  <a:pt x="55448" y="60411"/>
                </a:lnTo>
                <a:lnTo>
                  <a:pt x="64906" y="59325"/>
                </a:lnTo>
                <a:lnTo>
                  <a:pt x="73750" y="58600"/>
                </a:lnTo>
                <a:lnTo>
                  <a:pt x="80917" y="56847"/>
                </a:lnTo>
                <a:lnTo>
                  <a:pt x="86965" y="54408"/>
                </a:lnTo>
                <a:lnTo>
                  <a:pt x="92267" y="51512"/>
                </a:lnTo>
                <a:lnTo>
                  <a:pt x="100881" y="49582"/>
                </a:lnTo>
                <a:lnTo>
                  <a:pt x="111705" y="48295"/>
                </a:lnTo>
                <a:lnTo>
                  <a:pt x="124000" y="47437"/>
                </a:lnTo>
                <a:lnTo>
                  <a:pt x="139817" y="44324"/>
                </a:lnTo>
                <a:lnTo>
                  <a:pt x="157981" y="39710"/>
                </a:lnTo>
                <a:lnTo>
                  <a:pt x="177711" y="34093"/>
                </a:lnTo>
                <a:lnTo>
                  <a:pt x="193404" y="29079"/>
                </a:lnTo>
                <a:lnTo>
                  <a:pt x="206406" y="24466"/>
                </a:lnTo>
                <a:lnTo>
                  <a:pt x="217614" y="20121"/>
                </a:lnTo>
                <a:lnTo>
                  <a:pt x="230167" y="17224"/>
                </a:lnTo>
                <a:lnTo>
                  <a:pt x="243615" y="15293"/>
                </a:lnTo>
                <a:lnTo>
                  <a:pt x="257660" y="14006"/>
                </a:lnTo>
                <a:lnTo>
                  <a:pt x="270833" y="13147"/>
                </a:lnTo>
                <a:lnTo>
                  <a:pt x="283426" y="12575"/>
                </a:lnTo>
                <a:lnTo>
                  <a:pt x="295631" y="12193"/>
                </a:lnTo>
                <a:lnTo>
                  <a:pt x="307577" y="10669"/>
                </a:lnTo>
                <a:lnTo>
                  <a:pt x="319352" y="8383"/>
                </a:lnTo>
                <a:lnTo>
                  <a:pt x="331011" y="5589"/>
                </a:lnTo>
                <a:lnTo>
                  <a:pt x="340054" y="3726"/>
                </a:lnTo>
                <a:lnTo>
                  <a:pt x="347353" y="2484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7"/>
          <p:cNvSpPr/>
          <p:nvPr/>
        </p:nvSpPr>
        <p:spPr>
          <a:xfrm>
            <a:off x="4875207" y="4903469"/>
            <a:ext cx="245434" cy="238201"/>
          </a:xfrm>
          <a:custGeom>
            <a:avLst/>
            <a:gdLst/>
            <a:ahLst/>
            <a:cxnLst/>
            <a:rect l="0" t="0" r="0" b="0"/>
            <a:pathLst>
              <a:path w="245434" h="238201">
                <a:moveTo>
                  <a:pt x="62552" y="0"/>
                </a:moveTo>
                <a:lnTo>
                  <a:pt x="62552" y="77964"/>
                </a:lnTo>
                <a:lnTo>
                  <a:pt x="61282" y="83726"/>
                </a:lnTo>
                <a:lnTo>
                  <a:pt x="59166" y="88837"/>
                </a:lnTo>
                <a:lnTo>
                  <a:pt x="56485" y="93515"/>
                </a:lnTo>
                <a:lnTo>
                  <a:pt x="50119" y="105486"/>
                </a:lnTo>
                <a:lnTo>
                  <a:pt x="46644" y="112234"/>
                </a:lnTo>
                <a:lnTo>
                  <a:pt x="44326" y="119273"/>
                </a:lnTo>
                <a:lnTo>
                  <a:pt x="42782" y="126505"/>
                </a:lnTo>
                <a:lnTo>
                  <a:pt x="41752" y="133867"/>
                </a:lnTo>
                <a:lnTo>
                  <a:pt x="39796" y="141315"/>
                </a:lnTo>
                <a:lnTo>
                  <a:pt x="37221" y="148820"/>
                </a:lnTo>
                <a:lnTo>
                  <a:pt x="34235" y="156364"/>
                </a:lnTo>
                <a:lnTo>
                  <a:pt x="30974" y="162663"/>
                </a:lnTo>
                <a:lnTo>
                  <a:pt x="27530" y="168132"/>
                </a:lnTo>
                <a:lnTo>
                  <a:pt x="23964" y="173048"/>
                </a:lnTo>
                <a:lnTo>
                  <a:pt x="21587" y="177596"/>
                </a:lnTo>
                <a:lnTo>
                  <a:pt x="20002" y="181897"/>
                </a:lnTo>
                <a:lnTo>
                  <a:pt x="18946" y="186035"/>
                </a:lnTo>
                <a:lnTo>
                  <a:pt x="16971" y="191333"/>
                </a:lnTo>
                <a:lnTo>
                  <a:pt x="14385" y="197406"/>
                </a:lnTo>
                <a:lnTo>
                  <a:pt x="11391" y="203994"/>
                </a:lnTo>
                <a:lnTo>
                  <a:pt x="8125" y="209656"/>
                </a:lnTo>
                <a:lnTo>
                  <a:pt x="4677" y="214701"/>
                </a:lnTo>
                <a:lnTo>
                  <a:pt x="1109" y="219334"/>
                </a:lnTo>
                <a:lnTo>
                  <a:pt x="0" y="222423"/>
                </a:lnTo>
                <a:lnTo>
                  <a:pt x="531" y="224482"/>
                </a:lnTo>
                <a:lnTo>
                  <a:pt x="2154" y="225855"/>
                </a:lnTo>
                <a:lnTo>
                  <a:pt x="3237" y="228040"/>
                </a:lnTo>
                <a:lnTo>
                  <a:pt x="4440" y="233855"/>
                </a:lnTo>
                <a:lnTo>
                  <a:pt x="7301" y="235913"/>
                </a:lnTo>
                <a:lnTo>
                  <a:pt x="11748" y="237286"/>
                </a:lnTo>
                <a:lnTo>
                  <a:pt x="17253" y="238200"/>
                </a:lnTo>
                <a:lnTo>
                  <a:pt x="20923" y="237540"/>
                </a:lnTo>
                <a:lnTo>
                  <a:pt x="23369" y="235831"/>
                </a:lnTo>
                <a:lnTo>
                  <a:pt x="25000" y="233421"/>
                </a:lnTo>
                <a:lnTo>
                  <a:pt x="28628" y="231814"/>
                </a:lnTo>
                <a:lnTo>
                  <a:pt x="33586" y="230743"/>
                </a:lnTo>
                <a:lnTo>
                  <a:pt x="39432" y="230028"/>
                </a:lnTo>
                <a:lnTo>
                  <a:pt x="45868" y="228283"/>
                </a:lnTo>
                <a:lnTo>
                  <a:pt x="52700" y="225848"/>
                </a:lnTo>
                <a:lnTo>
                  <a:pt x="59794" y="222956"/>
                </a:lnTo>
                <a:lnTo>
                  <a:pt x="68334" y="219758"/>
                </a:lnTo>
                <a:lnTo>
                  <a:pt x="98556" y="209188"/>
                </a:lnTo>
                <a:lnTo>
                  <a:pt x="120464" y="201769"/>
                </a:lnTo>
                <a:lnTo>
                  <a:pt x="129100" y="199283"/>
                </a:lnTo>
                <a:lnTo>
                  <a:pt x="136128" y="197625"/>
                </a:lnTo>
                <a:lnTo>
                  <a:pt x="180802" y="188898"/>
                </a:lnTo>
                <a:lnTo>
                  <a:pt x="193456" y="186892"/>
                </a:lnTo>
                <a:lnTo>
                  <a:pt x="204431" y="185555"/>
                </a:lnTo>
                <a:lnTo>
                  <a:pt x="245433" y="182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8"/>
          <p:cNvSpPr/>
          <p:nvPr/>
        </p:nvSpPr>
        <p:spPr>
          <a:xfrm>
            <a:off x="5063490" y="4903469"/>
            <a:ext cx="21271" cy="571501"/>
          </a:xfrm>
          <a:custGeom>
            <a:avLst/>
            <a:gdLst/>
            <a:ahLst/>
            <a:cxnLst/>
            <a:rect l="0" t="0" r="0" b="0"/>
            <a:pathLst>
              <a:path w="21271" h="571501">
                <a:moveTo>
                  <a:pt x="11430" y="0"/>
                </a:moveTo>
                <a:lnTo>
                  <a:pt x="17497" y="18204"/>
                </a:lnTo>
                <a:lnTo>
                  <a:pt x="19285" y="26106"/>
                </a:lnTo>
                <a:lnTo>
                  <a:pt x="20476" y="33914"/>
                </a:lnTo>
                <a:lnTo>
                  <a:pt x="21270" y="41659"/>
                </a:lnTo>
                <a:lnTo>
                  <a:pt x="20531" y="64603"/>
                </a:lnTo>
                <a:lnTo>
                  <a:pt x="13603" y="195312"/>
                </a:lnTo>
                <a:lnTo>
                  <a:pt x="12074" y="253027"/>
                </a:lnTo>
                <a:lnTo>
                  <a:pt x="11557" y="306662"/>
                </a:lnTo>
                <a:lnTo>
                  <a:pt x="10244" y="318742"/>
                </a:lnTo>
                <a:lnTo>
                  <a:pt x="8099" y="330604"/>
                </a:lnTo>
                <a:lnTo>
                  <a:pt x="5399" y="342323"/>
                </a:lnTo>
                <a:lnTo>
                  <a:pt x="3599" y="353946"/>
                </a:lnTo>
                <a:lnTo>
                  <a:pt x="2400" y="365504"/>
                </a:lnTo>
                <a:lnTo>
                  <a:pt x="1600" y="377019"/>
                </a:lnTo>
                <a:lnTo>
                  <a:pt x="1066" y="388506"/>
                </a:lnTo>
                <a:lnTo>
                  <a:pt x="474" y="411429"/>
                </a:lnTo>
                <a:lnTo>
                  <a:pt x="0" y="571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99"/>
          <p:cNvSpPr/>
          <p:nvPr/>
        </p:nvSpPr>
        <p:spPr>
          <a:xfrm>
            <a:off x="5200650" y="5074919"/>
            <a:ext cx="331471" cy="377191"/>
          </a:xfrm>
          <a:custGeom>
            <a:avLst/>
            <a:gdLst/>
            <a:ahLst/>
            <a:cxnLst/>
            <a:rect l="0" t="0" r="0" b="0"/>
            <a:pathLst>
              <a:path w="331471" h="377191">
                <a:moveTo>
                  <a:pt x="0" y="0"/>
                </a:moveTo>
                <a:lnTo>
                  <a:pt x="18203" y="6068"/>
                </a:lnTo>
                <a:lnTo>
                  <a:pt x="24835" y="9126"/>
                </a:lnTo>
                <a:lnTo>
                  <a:pt x="30526" y="12434"/>
                </a:lnTo>
                <a:lnTo>
                  <a:pt x="35591" y="15910"/>
                </a:lnTo>
                <a:lnTo>
                  <a:pt x="66990" y="39004"/>
                </a:lnTo>
                <a:lnTo>
                  <a:pt x="76410" y="47593"/>
                </a:lnTo>
                <a:lnTo>
                  <a:pt x="83959" y="55859"/>
                </a:lnTo>
                <a:lnTo>
                  <a:pt x="90263" y="63909"/>
                </a:lnTo>
                <a:lnTo>
                  <a:pt x="100815" y="75627"/>
                </a:lnTo>
                <a:lnTo>
                  <a:pt x="129473" y="105579"/>
                </a:lnTo>
                <a:lnTo>
                  <a:pt x="163104" y="139939"/>
                </a:lnTo>
                <a:lnTo>
                  <a:pt x="194411" y="174802"/>
                </a:lnTo>
                <a:lnTo>
                  <a:pt x="213427" y="196545"/>
                </a:lnTo>
                <a:lnTo>
                  <a:pt x="244716" y="230864"/>
                </a:lnTo>
                <a:lnTo>
                  <a:pt x="258394" y="245350"/>
                </a:lnTo>
                <a:lnTo>
                  <a:pt x="268783" y="257546"/>
                </a:lnTo>
                <a:lnTo>
                  <a:pt x="276978" y="268218"/>
                </a:lnTo>
                <a:lnTo>
                  <a:pt x="297967" y="298759"/>
                </a:lnTo>
                <a:lnTo>
                  <a:pt x="305325" y="309663"/>
                </a:lnTo>
                <a:lnTo>
                  <a:pt x="310229" y="319472"/>
                </a:lnTo>
                <a:lnTo>
                  <a:pt x="313499" y="328551"/>
                </a:lnTo>
                <a:lnTo>
                  <a:pt x="315679" y="337145"/>
                </a:lnTo>
                <a:lnTo>
                  <a:pt x="318403" y="345413"/>
                </a:lnTo>
                <a:lnTo>
                  <a:pt x="321488" y="353466"/>
                </a:lnTo>
                <a:lnTo>
                  <a:pt x="33147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0"/>
          <p:cNvSpPr/>
          <p:nvPr/>
        </p:nvSpPr>
        <p:spPr>
          <a:xfrm>
            <a:off x="5223509" y="5086350"/>
            <a:ext cx="240032" cy="342901"/>
          </a:xfrm>
          <a:custGeom>
            <a:avLst/>
            <a:gdLst/>
            <a:ahLst/>
            <a:cxnLst/>
            <a:rect l="0" t="0" r="0" b="0"/>
            <a:pathLst>
              <a:path w="240032" h="342901">
                <a:moveTo>
                  <a:pt x="240031" y="0"/>
                </a:moveTo>
                <a:lnTo>
                  <a:pt x="227895" y="18203"/>
                </a:lnTo>
                <a:lnTo>
                  <a:pt x="223050" y="26105"/>
                </a:lnTo>
                <a:lnTo>
                  <a:pt x="218551" y="33913"/>
                </a:lnTo>
                <a:lnTo>
                  <a:pt x="214280" y="41659"/>
                </a:lnTo>
                <a:lnTo>
                  <a:pt x="182592" y="95905"/>
                </a:lnTo>
                <a:lnTo>
                  <a:pt x="170899" y="117131"/>
                </a:lnTo>
                <a:lnTo>
                  <a:pt x="162193" y="130157"/>
                </a:lnTo>
                <a:lnTo>
                  <a:pt x="151309" y="145191"/>
                </a:lnTo>
                <a:lnTo>
                  <a:pt x="138972" y="161564"/>
                </a:lnTo>
                <a:lnTo>
                  <a:pt x="125668" y="181369"/>
                </a:lnTo>
                <a:lnTo>
                  <a:pt x="111719" y="203463"/>
                </a:lnTo>
                <a:lnTo>
                  <a:pt x="97340" y="227081"/>
                </a:lnTo>
                <a:lnTo>
                  <a:pt x="86483" y="244097"/>
                </a:lnTo>
                <a:lnTo>
                  <a:pt x="77975" y="256711"/>
                </a:lnTo>
                <a:lnTo>
                  <a:pt x="62596" y="277924"/>
                </a:lnTo>
                <a:lnTo>
                  <a:pt x="43061" y="304285"/>
                </a:lnTo>
                <a:lnTo>
                  <a:pt x="35058" y="313346"/>
                </a:lnTo>
                <a:lnTo>
                  <a:pt x="28452" y="319387"/>
                </a:lnTo>
                <a:lnTo>
                  <a:pt x="22778" y="323415"/>
                </a:lnTo>
                <a:lnTo>
                  <a:pt x="18996" y="327370"/>
                </a:lnTo>
                <a:lnTo>
                  <a:pt x="16474" y="331277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1"/>
          <p:cNvSpPr/>
          <p:nvPr/>
        </p:nvSpPr>
        <p:spPr>
          <a:xfrm>
            <a:off x="5634990" y="5177936"/>
            <a:ext cx="388620" cy="34144"/>
          </a:xfrm>
          <a:custGeom>
            <a:avLst/>
            <a:gdLst/>
            <a:ahLst/>
            <a:cxnLst/>
            <a:rect l="0" t="0" r="0" b="0"/>
            <a:pathLst>
              <a:path w="388620" h="34144">
                <a:moveTo>
                  <a:pt x="0" y="34143"/>
                </a:moveTo>
                <a:lnTo>
                  <a:pt x="24270" y="22008"/>
                </a:lnTo>
                <a:lnTo>
                  <a:pt x="32690" y="18433"/>
                </a:lnTo>
                <a:lnTo>
                  <a:pt x="39573" y="16050"/>
                </a:lnTo>
                <a:lnTo>
                  <a:pt x="45432" y="14461"/>
                </a:lnTo>
                <a:lnTo>
                  <a:pt x="51878" y="13402"/>
                </a:lnTo>
                <a:lnTo>
                  <a:pt x="58715" y="12696"/>
                </a:lnTo>
                <a:lnTo>
                  <a:pt x="65813" y="12225"/>
                </a:lnTo>
                <a:lnTo>
                  <a:pt x="142549" y="5495"/>
                </a:lnTo>
                <a:lnTo>
                  <a:pt x="172502" y="3614"/>
                </a:lnTo>
                <a:lnTo>
                  <a:pt x="229491" y="1525"/>
                </a:lnTo>
                <a:lnTo>
                  <a:pt x="292887" y="184"/>
                </a:lnTo>
                <a:lnTo>
                  <a:pt x="312629" y="0"/>
                </a:lnTo>
                <a:lnTo>
                  <a:pt x="321449" y="1221"/>
                </a:lnTo>
                <a:lnTo>
                  <a:pt x="329869" y="3305"/>
                </a:lnTo>
                <a:lnTo>
                  <a:pt x="338022" y="5965"/>
                </a:lnTo>
                <a:lnTo>
                  <a:pt x="344728" y="7738"/>
                </a:lnTo>
                <a:lnTo>
                  <a:pt x="350469" y="8919"/>
                </a:lnTo>
                <a:lnTo>
                  <a:pt x="388619" y="112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2"/>
          <p:cNvSpPr/>
          <p:nvPr/>
        </p:nvSpPr>
        <p:spPr>
          <a:xfrm>
            <a:off x="5806440" y="5040629"/>
            <a:ext cx="114301" cy="445772"/>
          </a:xfrm>
          <a:custGeom>
            <a:avLst/>
            <a:gdLst/>
            <a:ahLst/>
            <a:cxnLst/>
            <a:rect l="0" t="0" r="0" b="0"/>
            <a:pathLst>
              <a:path w="114301" h="445772">
                <a:moveTo>
                  <a:pt x="0" y="0"/>
                </a:moveTo>
                <a:lnTo>
                  <a:pt x="0" y="31818"/>
                </a:lnTo>
                <a:lnTo>
                  <a:pt x="1269" y="40262"/>
                </a:lnTo>
                <a:lnTo>
                  <a:pt x="3386" y="49702"/>
                </a:lnTo>
                <a:lnTo>
                  <a:pt x="6067" y="59805"/>
                </a:lnTo>
                <a:lnTo>
                  <a:pt x="12433" y="81190"/>
                </a:lnTo>
                <a:lnTo>
                  <a:pt x="32936" y="144167"/>
                </a:lnTo>
                <a:lnTo>
                  <a:pt x="37197" y="160881"/>
                </a:lnTo>
                <a:lnTo>
                  <a:pt x="40038" y="175834"/>
                </a:lnTo>
                <a:lnTo>
                  <a:pt x="41932" y="189613"/>
                </a:lnTo>
                <a:lnTo>
                  <a:pt x="48274" y="216579"/>
                </a:lnTo>
                <a:lnTo>
                  <a:pt x="68868" y="293954"/>
                </a:lnTo>
                <a:lnTo>
                  <a:pt x="76392" y="325510"/>
                </a:lnTo>
                <a:lnTo>
                  <a:pt x="81408" y="350357"/>
                </a:lnTo>
                <a:lnTo>
                  <a:pt x="84752" y="370731"/>
                </a:lnTo>
                <a:lnTo>
                  <a:pt x="88251" y="386854"/>
                </a:lnTo>
                <a:lnTo>
                  <a:pt x="91854" y="400143"/>
                </a:lnTo>
                <a:lnTo>
                  <a:pt x="100694" y="427585"/>
                </a:lnTo>
                <a:lnTo>
                  <a:pt x="102689" y="431107"/>
                </a:lnTo>
                <a:lnTo>
                  <a:pt x="105290" y="434725"/>
                </a:lnTo>
                <a:lnTo>
                  <a:pt x="114300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3"/>
          <p:cNvSpPr/>
          <p:nvPr/>
        </p:nvSpPr>
        <p:spPr>
          <a:xfrm>
            <a:off x="6092720" y="4973796"/>
            <a:ext cx="308081" cy="421164"/>
          </a:xfrm>
          <a:custGeom>
            <a:avLst/>
            <a:gdLst/>
            <a:ahLst/>
            <a:cxnLst/>
            <a:rect l="0" t="0" r="0" b="0"/>
            <a:pathLst>
              <a:path w="308081" h="421164">
                <a:moveTo>
                  <a:pt x="10900" y="89693"/>
                </a:moveTo>
                <a:lnTo>
                  <a:pt x="16967" y="71490"/>
                </a:lnTo>
                <a:lnTo>
                  <a:pt x="23333" y="59166"/>
                </a:lnTo>
                <a:lnTo>
                  <a:pt x="30395" y="49456"/>
                </a:lnTo>
                <a:lnTo>
                  <a:pt x="37767" y="40907"/>
                </a:lnTo>
                <a:lnTo>
                  <a:pt x="42781" y="36849"/>
                </a:lnTo>
                <a:lnTo>
                  <a:pt x="48664" y="32874"/>
                </a:lnTo>
                <a:lnTo>
                  <a:pt x="55126" y="28954"/>
                </a:lnTo>
                <a:lnTo>
                  <a:pt x="61974" y="26341"/>
                </a:lnTo>
                <a:lnTo>
                  <a:pt x="69079" y="24598"/>
                </a:lnTo>
                <a:lnTo>
                  <a:pt x="76355" y="23436"/>
                </a:lnTo>
                <a:lnTo>
                  <a:pt x="83747" y="21392"/>
                </a:lnTo>
                <a:lnTo>
                  <a:pt x="91214" y="18759"/>
                </a:lnTo>
                <a:lnTo>
                  <a:pt x="98733" y="15734"/>
                </a:lnTo>
                <a:lnTo>
                  <a:pt x="106285" y="13717"/>
                </a:lnTo>
                <a:lnTo>
                  <a:pt x="113860" y="12373"/>
                </a:lnTo>
                <a:lnTo>
                  <a:pt x="121450" y="11476"/>
                </a:lnTo>
                <a:lnTo>
                  <a:pt x="129050" y="9609"/>
                </a:lnTo>
                <a:lnTo>
                  <a:pt x="136657" y="7093"/>
                </a:lnTo>
                <a:lnTo>
                  <a:pt x="144267" y="4147"/>
                </a:lnTo>
                <a:lnTo>
                  <a:pt x="151881" y="2182"/>
                </a:lnTo>
                <a:lnTo>
                  <a:pt x="159497" y="873"/>
                </a:lnTo>
                <a:lnTo>
                  <a:pt x="167114" y="0"/>
                </a:lnTo>
                <a:lnTo>
                  <a:pt x="174733" y="687"/>
                </a:lnTo>
                <a:lnTo>
                  <a:pt x="182352" y="2416"/>
                </a:lnTo>
                <a:lnTo>
                  <a:pt x="189971" y="4839"/>
                </a:lnTo>
                <a:lnTo>
                  <a:pt x="197591" y="6454"/>
                </a:lnTo>
                <a:lnTo>
                  <a:pt x="205210" y="7530"/>
                </a:lnTo>
                <a:lnTo>
                  <a:pt x="212830" y="8248"/>
                </a:lnTo>
                <a:lnTo>
                  <a:pt x="220450" y="9997"/>
                </a:lnTo>
                <a:lnTo>
                  <a:pt x="228069" y="12432"/>
                </a:lnTo>
                <a:lnTo>
                  <a:pt x="235690" y="15326"/>
                </a:lnTo>
                <a:lnTo>
                  <a:pt x="242039" y="19795"/>
                </a:lnTo>
                <a:lnTo>
                  <a:pt x="247543" y="25315"/>
                </a:lnTo>
                <a:lnTo>
                  <a:pt x="257044" y="36951"/>
                </a:lnTo>
                <a:lnTo>
                  <a:pt x="265501" y="46356"/>
                </a:lnTo>
                <a:lnTo>
                  <a:pt x="273492" y="58156"/>
                </a:lnTo>
                <a:lnTo>
                  <a:pt x="277402" y="64858"/>
                </a:lnTo>
                <a:lnTo>
                  <a:pt x="280008" y="71866"/>
                </a:lnTo>
                <a:lnTo>
                  <a:pt x="281745" y="79079"/>
                </a:lnTo>
                <a:lnTo>
                  <a:pt x="282903" y="86427"/>
                </a:lnTo>
                <a:lnTo>
                  <a:pt x="283676" y="93866"/>
                </a:lnTo>
                <a:lnTo>
                  <a:pt x="284190" y="101365"/>
                </a:lnTo>
                <a:lnTo>
                  <a:pt x="284533" y="108904"/>
                </a:lnTo>
                <a:lnTo>
                  <a:pt x="284915" y="127441"/>
                </a:lnTo>
                <a:lnTo>
                  <a:pt x="285017" y="137719"/>
                </a:lnTo>
                <a:lnTo>
                  <a:pt x="283814" y="147111"/>
                </a:lnTo>
                <a:lnTo>
                  <a:pt x="281742" y="155912"/>
                </a:lnTo>
                <a:lnTo>
                  <a:pt x="265712" y="205188"/>
                </a:lnTo>
                <a:lnTo>
                  <a:pt x="258346" y="227384"/>
                </a:lnTo>
                <a:lnTo>
                  <a:pt x="253334" y="239907"/>
                </a:lnTo>
                <a:lnTo>
                  <a:pt x="247453" y="253336"/>
                </a:lnTo>
                <a:lnTo>
                  <a:pt x="240992" y="267369"/>
                </a:lnTo>
                <a:lnTo>
                  <a:pt x="232874" y="281803"/>
                </a:lnTo>
                <a:lnTo>
                  <a:pt x="223653" y="296507"/>
                </a:lnTo>
                <a:lnTo>
                  <a:pt x="213695" y="311389"/>
                </a:lnTo>
                <a:lnTo>
                  <a:pt x="204516" y="323850"/>
                </a:lnTo>
                <a:lnTo>
                  <a:pt x="195858" y="334698"/>
                </a:lnTo>
                <a:lnTo>
                  <a:pt x="187545" y="344470"/>
                </a:lnTo>
                <a:lnTo>
                  <a:pt x="178193" y="354794"/>
                </a:lnTo>
                <a:lnTo>
                  <a:pt x="157642" y="376426"/>
                </a:lnTo>
                <a:lnTo>
                  <a:pt x="148098" y="384988"/>
                </a:lnTo>
                <a:lnTo>
                  <a:pt x="139195" y="391967"/>
                </a:lnTo>
                <a:lnTo>
                  <a:pt x="130721" y="397889"/>
                </a:lnTo>
                <a:lnTo>
                  <a:pt x="123800" y="403107"/>
                </a:lnTo>
                <a:lnTo>
                  <a:pt x="117916" y="407856"/>
                </a:lnTo>
                <a:lnTo>
                  <a:pt x="112724" y="412292"/>
                </a:lnTo>
                <a:lnTo>
                  <a:pt x="106723" y="415249"/>
                </a:lnTo>
                <a:lnTo>
                  <a:pt x="100182" y="417221"/>
                </a:lnTo>
                <a:lnTo>
                  <a:pt x="93281" y="418535"/>
                </a:lnTo>
                <a:lnTo>
                  <a:pt x="87410" y="419411"/>
                </a:lnTo>
                <a:lnTo>
                  <a:pt x="82227" y="419995"/>
                </a:lnTo>
                <a:lnTo>
                  <a:pt x="77501" y="420384"/>
                </a:lnTo>
                <a:lnTo>
                  <a:pt x="71810" y="420644"/>
                </a:lnTo>
                <a:lnTo>
                  <a:pt x="52936" y="421009"/>
                </a:lnTo>
                <a:lnTo>
                  <a:pt x="43129" y="421096"/>
                </a:lnTo>
                <a:lnTo>
                  <a:pt x="38735" y="419848"/>
                </a:lnTo>
                <a:lnTo>
                  <a:pt x="30468" y="415075"/>
                </a:lnTo>
                <a:lnTo>
                  <a:pt x="22560" y="408721"/>
                </a:lnTo>
                <a:lnTo>
                  <a:pt x="18673" y="405248"/>
                </a:lnTo>
                <a:lnTo>
                  <a:pt x="16082" y="401663"/>
                </a:lnTo>
                <a:lnTo>
                  <a:pt x="11165" y="389280"/>
                </a:lnTo>
                <a:lnTo>
                  <a:pt x="5514" y="376936"/>
                </a:lnTo>
                <a:lnTo>
                  <a:pt x="2156" y="366370"/>
                </a:lnTo>
                <a:lnTo>
                  <a:pt x="265" y="353282"/>
                </a:lnTo>
                <a:lnTo>
                  <a:pt x="0" y="349239"/>
                </a:lnTo>
                <a:lnTo>
                  <a:pt x="1094" y="345273"/>
                </a:lnTo>
                <a:lnTo>
                  <a:pt x="5694" y="337481"/>
                </a:lnTo>
                <a:lnTo>
                  <a:pt x="11973" y="329785"/>
                </a:lnTo>
                <a:lnTo>
                  <a:pt x="18997" y="322131"/>
                </a:lnTo>
                <a:lnTo>
                  <a:pt x="26351" y="314495"/>
                </a:lnTo>
                <a:lnTo>
                  <a:pt x="30091" y="311951"/>
                </a:lnTo>
                <a:lnTo>
                  <a:pt x="37632" y="309125"/>
                </a:lnTo>
                <a:lnTo>
                  <a:pt x="42691" y="307101"/>
                </a:lnTo>
                <a:lnTo>
                  <a:pt x="48604" y="304482"/>
                </a:lnTo>
                <a:lnTo>
                  <a:pt x="55086" y="301466"/>
                </a:lnTo>
                <a:lnTo>
                  <a:pt x="61947" y="299455"/>
                </a:lnTo>
                <a:lnTo>
                  <a:pt x="69061" y="298114"/>
                </a:lnTo>
                <a:lnTo>
                  <a:pt x="76344" y="297221"/>
                </a:lnTo>
                <a:lnTo>
                  <a:pt x="83739" y="296625"/>
                </a:lnTo>
                <a:lnTo>
                  <a:pt x="91209" y="296228"/>
                </a:lnTo>
                <a:lnTo>
                  <a:pt x="106283" y="295787"/>
                </a:lnTo>
                <a:lnTo>
                  <a:pt x="121448" y="295590"/>
                </a:lnTo>
                <a:lnTo>
                  <a:pt x="129049" y="296808"/>
                </a:lnTo>
                <a:lnTo>
                  <a:pt x="136656" y="298890"/>
                </a:lnTo>
                <a:lnTo>
                  <a:pt x="144267" y="301548"/>
                </a:lnTo>
                <a:lnTo>
                  <a:pt x="151881" y="303320"/>
                </a:lnTo>
                <a:lnTo>
                  <a:pt x="159497" y="304501"/>
                </a:lnTo>
                <a:lnTo>
                  <a:pt x="167114" y="305289"/>
                </a:lnTo>
                <a:lnTo>
                  <a:pt x="174733" y="307083"/>
                </a:lnTo>
                <a:lnTo>
                  <a:pt x="182352" y="309550"/>
                </a:lnTo>
                <a:lnTo>
                  <a:pt x="189971" y="312465"/>
                </a:lnTo>
                <a:lnTo>
                  <a:pt x="197591" y="315678"/>
                </a:lnTo>
                <a:lnTo>
                  <a:pt x="205210" y="319090"/>
                </a:lnTo>
                <a:lnTo>
                  <a:pt x="212830" y="322634"/>
                </a:lnTo>
                <a:lnTo>
                  <a:pt x="219180" y="326267"/>
                </a:lnTo>
                <a:lnTo>
                  <a:pt x="224683" y="329960"/>
                </a:lnTo>
                <a:lnTo>
                  <a:pt x="229621" y="333691"/>
                </a:lnTo>
                <a:lnTo>
                  <a:pt x="235454" y="337448"/>
                </a:lnTo>
                <a:lnTo>
                  <a:pt x="241882" y="341224"/>
                </a:lnTo>
                <a:lnTo>
                  <a:pt x="248708" y="345010"/>
                </a:lnTo>
                <a:lnTo>
                  <a:pt x="255799" y="350075"/>
                </a:lnTo>
                <a:lnTo>
                  <a:pt x="263066" y="355991"/>
                </a:lnTo>
                <a:lnTo>
                  <a:pt x="276643" y="368068"/>
                </a:lnTo>
                <a:lnTo>
                  <a:pt x="286911" y="377669"/>
                </a:lnTo>
                <a:lnTo>
                  <a:pt x="295708" y="389556"/>
                </a:lnTo>
                <a:lnTo>
                  <a:pt x="308080" y="421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4"/>
          <p:cNvSpPr/>
          <p:nvPr/>
        </p:nvSpPr>
        <p:spPr>
          <a:xfrm>
            <a:off x="4857750" y="3886516"/>
            <a:ext cx="605791" cy="182564"/>
          </a:xfrm>
          <a:custGeom>
            <a:avLst/>
            <a:gdLst/>
            <a:ahLst/>
            <a:cxnLst/>
            <a:rect l="0" t="0" r="0" b="0"/>
            <a:pathLst>
              <a:path w="605791" h="182564">
                <a:moveTo>
                  <a:pt x="0" y="171134"/>
                </a:moveTo>
                <a:lnTo>
                  <a:pt x="6067" y="152930"/>
                </a:lnTo>
                <a:lnTo>
                  <a:pt x="7855" y="146298"/>
                </a:lnTo>
                <a:lnTo>
                  <a:pt x="9046" y="140606"/>
                </a:lnTo>
                <a:lnTo>
                  <a:pt x="9841" y="135542"/>
                </a:lnTo>
                <a:lnTo>
                  <a:pt x="12910" y="130896"/>
                </a:lnTo>
                <a:lnTo>
                  <a:pt x="17497" y="126528"/>
                </a:lnTo>
                <a:lnTo>
                  <a:pt x="23094" y="122347"/>
                </a:lnTo>
                <a:lnTo>
                  <a:pt x="39474" y="110927"/>
                </a:lnTo>
                <a:lnTo>
                  <a:pt x="49176" y="104326"/>
                </a:lnTo>
                <a:lnTo>
                  <a:pt x="58184" y="98655"/>
                </a:lnTo>
                <a:lnTo>
                  <a:pt x="66729" y="93605"/>
                </a:lnTo>
                <a:lnTo>
                  <a:pt x="74966" y="88967"/>
                </a:lnTo>
                <a:lnTo>
                  <a:pt x="104438" y="73655"/>
                </a:lnTo>
                <a:lnTo>
                  <a:pt x="122965" y="64238"/>
                </a:lnTo>
                <a:lnTo>
                  <a:pt x="139126" y="55420"/>
                </a:lnTo>
                <a:lnTo>
                  <a:pt x="153711" y="47001"/>
                </a:lnTo>
                <a:lnTo>
                  <a:pt x="167244" y="38849"/>
                </a:lnTo>
                <a:lnTo>
                  <a:pt x="180076" y="33414"/>
                </a:lnTo>
                <a:lnTo>
                  <a:pt x="192440" y="29790"/>
                </a:lnTo>
                <a:lnTo>
                  <a:pt x="204493" y="27374"/>
                </a:lnTo>
                <a:lnTo>
                  <a:pt x="218879" y="23224"/>
                </a:lnTo>
                <a:lnTo>
                  <a:pt x="234819" y="17917"/>
                </a:lnTo>
                <a:lnTo>
                  <a:pt x="251796" y="11839"/>
                </a:lnTo>
                <a:lnTo>
                  <a:pt x="266924" y="7787"/>
                </a:lnTo>
                <a:lnTo>
                  <a:pt x="280819" y="5086"/>
                </a:lnTo>
                <a:lnTo>
                  <a:pt x="293892" y="3285"/>
                </a:lnTo>
                <a:lnTo>
                  <a:pt x="306418" y="2085"/>
                </a:lnTo>
                <a:lnTo>
                  <a:pt x="318579" y="1284"/>
                </a:lnTo>
                <a:lnTo>
                  <a:pt x="330496" y="751"/>
                </a:lnTo>
                <a:lnTo>
                  <a:pt x="353897" y="158"/>
                </a:lnTo>
                <a:lnTo>
                  <a:pt x="365471" y="0"/>
                </a:lnTo>
                <a:lnTo>
                  <a:pt x="375727" y="1164"/>
                </a:lnTo>
                <a:lnTo>
                  <a:pt x="393896" y="5845"/>
                </a:lnTo>
                <a:lnTo>
                  <a:pt x="406107" y="8871"/>
                </a:lnTo>
                <a:lnTo>
                  <a:pt x="436609" y="15620"/>
                </a:lnTo>
                <a:lnTo>
                  <a:pt x="449822" y="19198"/>
                </a:lnTo>
                <a:lnTo>
                  <a:pt x="461171" y="22853"/>
                </a:lnTo>
                <a:lnTo>
                  <a:pt x="471277" y="26560"/>
                </a:lnTo>
                <a:lnTo>
                  <a:pt x="480555" y="30301"/>
                </a:lnTo>
                <a:lnTo>
                  <a:pt x="489280" y="34065"/>
                </a:lnTo>
                <a:lnTo>
                  <a:pt x="505748" y="41634"/>
                </a:lnTo>
                <a:lnTo>
                  <a:pt x="521533" y="49232"/>
                </a:lnTo>
                <a:lnTo>
                  <a:pt x="528029" y="53036"/>
                </a:lnTo>
                <a:lnTo>
                  <a:pt x="533629" y="56841"/>
                </a:lnTo>
                <a:lnTo>
                  <a:pt x="538633" y="60649"/>
                </a:lnTo>
                <a:lnTo>
                  <a:pt x="543238" y="64457"/>
                </a:lnTo>
                <a:lnTo>
                  <a:pt x="547579" y="68266"/>
                </a:lnTo>
                <a:lnTo>
                  <a:pt x="551742" y="72075"/>
                </a:lnTo>
                <a:lnTo>
                  <a:pt x="563142" y="83081"/>
                </a:lnTo>
                <a:lnTo>
                  <a:pt x="569738" y="89571"/>
                </a:lnTo>
                <a:lnTo>
                  <a:pt x="575405" y="98979"/>
                </a:lnTo>
                <a:lnTo>
                  <a:pt x="580453" y="110331"/>
                </a:lnTo>
                <a:lnTo>
                  <a:pt x="585089" y="122978"/>
                </a:lnTo>
                <a:lnTo>
                  <a:pt x="588179" y="132680"/>
                </a:lnTo>
                <a:lnTo>
                  <a:pt x="590239" y="140418"/>
                </a:lnTo>
                <a:lnTo>
                  <a:pt x="591613" y="146846"/>
                </a:lnTo>
                <a:lnTo>
                  <a:pt x="593798" y="151132"/>
                </a:lnTo>
                <a:lnTo>
                  <a:pt x="596525" y="153989"/>
                </a:lnTo>
                <a:lnTo>
                  <a:pt x="599614" y="155894"/>
                </a:lnTo>
                <a:lnTo>
                  <a:pt x="601672" y="158434"/>
                </a:lnTo>
                <a:lnTo>
                  <a:pt x="603044" y="161397"/>
                </a:lnTo>
                <a:lnTo>
                  <a:pt x="603960" y="164642"/>
                </a:lnTo>
                <a:lnTo>
                  <a:pt x="604570" y="168076"/>
                </a:lnTo>
                <a:lnTo>
                  <a:pt x="604977" y="171635"/>
                </a:lnTo>
                <a:lnTo>
                  <a:pt x="605790" y="182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5"/>
          <p:cNvSpPr/>
          <p:nvPr/>
        </p:nvSpPr>
        <p:spPr>
          <a:xfrm>
            <a:off x="5292090" y="4000500"/>
            <a:ext cx="217170" cy="189373"/>
          </a:xfrm>
          <a:custGeom>
            <a:avLst/>
            <a:gdLst/>
            <a:ahLst/>
            <a:cxnLst/>
            <a:rect l="0" t="0" r="0" b="0"/>
            <a:pathLst>
              <a:path w="217170" h="189373">
                <a:moveTo>
                  <a:pt x="0" y="34289"/>
                </a:moveTo>
                <a:lnTo>
                  <a:pt x="0" y="40358"/>
                </a:lnTo>
                <a:lnTo>
                  <a:pt x="1269" y="42145"/>
                </a:lnTo>
                <a:lnTo>
                  <a:pt x="3386" y="43336"/>
                </a:lnTo>
                <a:lnTo>
                  <a:pt x="6067" y="44131"/>
                </a:lnTo>
                <a:lnTo>
                  <a:pt x="12433" y="48400"/>
                </a:lnTo>
                <a:lnTo>
                  <a:pt x="15908" y="51317"/>
                </a:lnTo>
                <a:lnTo>
                  <a:pt x="18225" y="54531"/>
                </a:lnTo>
                <a:lnTo>
                  <a:pt x="19770" y="57944"/>
                </a:lnTo>
                <a:lnTo>
                  <a:pt x="20800" y="61489"/>
                </a:lnTo>
                <a:lnTo>
                  <a:pt x="22756" y="65123"/>
                </a:lnTo>
                <a:lnTo>
                  <a:pt x="25331" y="68815"/>
                </a:lnTo>
                <a:lnTo>
                  <a:pt x="28317" y="72547"/>
                </a:lnTo>
                <a:lnTo>
                  <a:pt x="36658" y="78844"/>
                </a:lnTo>
                <a:lnTo>
                  <a:pt x="48568" y="86852"/>
                </a:lnTo>
                <a:lnTo>
                  <a:pt x="62859" y="96001"/>
                </a:lnTo>
                <a:lnTo>
                  <a:pt x="73656" y="104641"/>
                </a:lnTo>
                <a:lnTo>
                  <a:pt x="82124" y="112940"/>
                </a:lnTo>
                <a:lnTo>
                  <a:pt x="89039" y="121013"/>
                </a:lnTo>
                <a:lnTo>
                  <a:pt x="94919" y="127665"/>
                </a:lnTo>
                <a:lnTo>
                  <a:pt x="104840" y="138443"/>
                </a:lnTo>
                <a:lnTo>
                  <a:pt x="117565" y="151651"/>
                </a:lnTo>
                <a:lnTo>
                  <a:pt x="122826" y="158251"/>
                </a:lnTo>
                <a:lnTo>
                  <a:pt x="128874" y="166460"/>
                </a:lnTo>
                <a:lnTo>
                  <a:pt x="135446" y="175743"/>
                </a:lnTo>
                <a:lnTo>
                  <a:pt x="141097" y="181932"/>
                </a:lnTo>
                <a:lnTo>
                  <a:pt x="146135" y="186058"/>
                </a:lnTo>
                <a:lnTo>
                  <a:pt x="150763" y="188808"/>
                </a:lnTo>
                <a:lnTo>
                  <a:pt x="153848" y="189372"/>
                </a:lnTo>
                <a:lnTo>
                  <a:pt x="155906" y="188478"/>
                </a:lnTo>
                <a:lnTo>
                  <a:pt x="157277" y="186612"/>
                </a:lnTo>
                <a:lnTo>
                  <a:pt x="159461" y="185368"/>
                </a:lnTo>
                <a:lnTo>
                  <a:pt x="165275" y="183985"/>
                </a:lnTo>
                <a:lnTo>
                  <a:pt x="167333" y="182347"/>
                </a:lnTo>
                <a:lnTo>
                  <a:pt x="168705" y="179984"/>
                </a:lnTo>
                <a:lnTo>
                  <a:pt x="169620" y="177139"/>
                </a:lnTo>
                <a:lnTo>
                  <a:pt x="171500" y="173973"/>
                </a:lnTo>
                <a:lnTo>
                  <a:pt x="174023" y="170592"/>
                </a:lnTo>
                <a:lnTo>
                  <a:pt x="176975" y="167068"/>
                </a:lnTo>
                <a:lnTo>
                  <a:pt x="178943" y="162178"/>
                </a:lnTo>
                <a:lnTo>
                  <a:pt x="180255" y="156379"/>
                </a:lnTo>
                <a:lnTo>
                  <a:pt x="181130" y="149973"/>
                </a:lnTo>
                <a:lnTo>
                  <a:pt x="182983" y="144431"/>
                </a:lnTo>
                <a:lnTo>
                  <a:pt x="185489" y="139467"/>
                </a:lnTo>
                <a:lnTo>
                  <a:pt x="188429" y="134888"/>
                </a:lnTo>
                <a:lnTo>
                  <a:pt x="190389" y="130566"/>
                </a:lnTo>
                <a:lnTo>
                  <a:pt x="191696" y="126413"/>
                </a:lnTo>
                <a:lnTo>
                  <a:pt x="192567" y="122375"/>
                </a:lnTo>
                <a:lnTo>
                  <a:pt x="194418" y="117143"/>
                </a:lnTo>
                <a:lnTo>
                  <a:pt x="196922" y="111116"/>
                </a:lnTo>
                <a:lnTo>
                  <a:pt x="199861" y="104557"/>
                </a:lnTo>
                <a:lnTo>
                  <a:pt x="201821" y="96375"/>
                </a:lnTo>
                <a:lnTo>
                  <a:pt x="203127" y="87110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6"/>
          <p:cNvSpPr/>
          <p:nvPr/>
        </p:nvSpPr>
        <p:spPr>
          <a:xfrm>
            <a:off x="4846320" y="3705620"/>
            <a:ext cx="1383031" cy="340601"/>
          </a:xfrm>
          <a:custGeom>
            <a:avLst/>
            <a:gdLst/>
            <a:ahLst/>
            <a:cxnLst/>
            <a:rect l="0" t="0" r="0" b="0"/>
            <a:pathLst>
              <a:path w="1383031" h="340601">
                <a:moveTo>
                  <a:pt x="0" y="329169"/>
                </a:moveTo>
                <a:lnTo>
                  <a:pt x="6067" y="317034"/>
                </a:lnTo>
                <a:lnTo>
                  <a:pt x="12433" y="307689"/>
                </a:lnTo>
                <a:lnTo>
                  <a:pt x="15909" y="303419"/>
                </a:lnTo>
                <a:lnTo>
                  <a:pt x="23306" y="296763"/>
                </a:lnTo>
                <a:lnTo>
                  <a:pt x="33317" y="288515"/>
                </a:lnTo>
                <a:lnTo>
                  <a:pt x="45071" y="279206"/>
                </a:lnTo>
                <a:lnTo>
                  <a:pt x="57988" y="270461"/>
                </a:lnTo>
                <a:lnTo>
                  <a:pt x="71678" y="262090"/>
                </a:lnTo>
                <a:lnTo>
                  <a:pt x="85885" y="253970"/>
                </a:lnTo>
                <a:lnTo>
                  <a:pt x="101707" y="243476"/>
                </a:lnTo>
                <a:lnTo>
                  <a:pt x="118604" y="231401"/>
                </a:lnTo>
                <a:lnTo>
                  <a:pt x="151773" y="206977"/>
                </a:lnTo>
                <a:lnTo>
                  <a:pt x="179215" y="187655"/>
                </a:lnTo>
                <a:lnTo>
                  <a:pt x="193136" y="180216"/>
                </a:lnTo>
                <a:lnTo>
                  <a:pt x="207497" y="173988"/>
                </a:lnTo>
                <a:lnTo>
                  <a:pt x="222151" y="168565"/>
                </a:lnTo>
                <a:lnTo>
                  <a:pt x="262140" y="152380"/>
                </a:lnTo>
                <a:lnTo>
                  <a:pt x="285250" y="142729"/>
                </a:lnTo>
                <a:lnTo>
                  <a:pt x="324474" y="125234"/>
                </a:lnTo>
                <a:lnTo>
                  <a:pt x="375117" y="101104"/>
                </a:lnTo>
                <a:lnTo>
                  <a:pt x="391048" y="93306"/>
                </a:lnTo>
                <a:lnTo>
                  <a:pt x="406748" y="86837"/>
                </a:lnTo>
                <a:lnTo>
                  <a:pt x="437740" y="76263"/>
                </a:lnTo>
                <a:lnTo>
                  <a:pt x="468448" y="67330"/>
                </a:lnTo>
                <a:lnTo>
                  <a:pt x="500299" y="57856"/>
                </a:lnTo>
                <a:lnTo>
                  <a:pt x="517682" y="51774"/>
                </a:lnTo>
                <a:lnTo>
                  <a:pt x="535622" y="45179"/>
                </a:lnTo>
                <a:lnTo>
                  <a:pt x="553931" y="39513"/>
                </a:lnTo>
                <a:lnTo>
                  <a:pt x="591208" y="29830"/>
                </a:lnTo>
                <a:lnTo>
                  <a:pt x="616389" y="25470"/>
                </a:lnTo>
                <a:lnTo>
                  <a:pt x="645876" y="21293"/>
                </a:lnTo>
                <a:lnTo>
                  <a:pt x="778385" y="5464"/>
                </a:lnTo>
                <a:lnTo>
                  <a:pt x="807213" y="2876"/>
                </a:lnTo>
                <a:lnTo>
                  <a:pt x="832782" y="1151"/>
                </a:lnTo>
                <a:lnTo>
                  <a:pt x="856178" y="0"/>
                </a:lnTo>
                <a:lnTo>
                  <a:pt x="895720" y="2109"/>
                </a:lnTo>
                <a:lnTo>
                  <a:pt x="935308" y="6009"/>
                </a:lnTo>
                <a:lnTo>
                  <a:pt x="960088" y="7049"/>
                </a:lnTo>
                <a:lnTo>
                  <a:pt x="986768" y="7742"/>
                </a:lnTo>
                <a:lnTo>
                  <a:pt x="1026574" y="11900"/>
                </a:lnTo>
                <a:lnTo>
                  <a:pt x="1058235" y="17981"/>
                </a:lnTo>
                <a:lnTo>
                  <a:pt x="1089239" y="24917"/>
                </a:lnTo>
                <a:lnTo>
                  <a:pt x="1103350" y="29814"/>
                </a:lnTo>
                <a:lnTo>
                  <a:pt x="1116566" y="35619"/>
                </a:lnTo>
                <a:lnTo>
                  <a:pt x="1129188" y="42029"/>
                </a:lnTo>
                <a:lnTo>
                  <a:pt x="1153371" y="52538"/>
                </a:lnTo>
                <a:lnTo>
                  <a:pt x="1175549" y="61442"/>
                </a:lnTo>
                <a:lnTo>
                  <a:pt x="1193873" y="69633"/>
                </a:lnTo>
                <a:lnTo>
                  <a:pt x="1202315" y="74865"/>
                </a:lnTo>
                <a:lnTo>
                  <a:pt x="1210483" y="80893"/>
                </a:lnTo>
                <a:lnTo>
                  <a:pt x="1218469" y="87452"/>
                </a:lnTo>
                <a:lnTo>
                  <a:pt x="1240888" y="104900"/>
                </a:lnTo>
                <a:lnTo>
                  <a:pt x="1253979" y="114886"/>
                </a:lnTo>
                <a:lnTo>
                  <a:pt x="1263976" y="124084"/>
                </a:lnTo>
                <a:lnTo>
                  <a:pt x="1271910" y="132756"/>
                </a:lnTo>
                <a:lnTo>
                  <a:pt x="1278470" y="141077"/>
                </a:lnTo>
                <a:lnTo>
                  <a:pt x="1286653" y="150434"/>
                </a:lnTo>
                <a:lnTo>
                  <a:pt x="1295918" y="160483"/>
                </a:lnTo>
                <a:lnTo>
                  <a:pt x="1305906" y="170991"/>
                </a:lnTo>
                <a:lnTo>
                  <a:pt x="1315104" y="183078"/>
                </a:lnTo>
                <a:lnTo>
                  <a:pt x="1323775" y="196215"/>
                </a:lnTo>
                <a:lnTo>
                  <a:pt x="1332097" y="210053"/>
                </a:lnTo>
                <a:lnTo>
                  <a:pt x="1338915" y="223089"/>
                </a:lnTo>
                <a:lnTo>
                  <a:pt x="1344730" y="235589"/>
                </a:lnTo>
                <a:lnTo>
                  <a:pt x="1349876" y="247732"/>
                </a:lnTo>
                <a:lnTo>
                  <a:pt x="1362368" y="274772"/>
                </a:lnTo>
                <a:lnTo>
                  <a:pt x="1369255" y="289094"/>
                </a:lnTo>
                <a:lnTo>
                  <a:pt x="1373846" y="299913"/>
                </a:lnTo>
                <a:lnTo>
                  <a:pt x="1376908" y="308395"/>
                </a:lnTo>
                <a:lnTo>
                  <a:pt x="1378948" y="315320"/>
                </a:lnTo>
                <a:lnTo>
                  <a:pt x="1380309" y="321206"/>
                </a:lnTo>
                <a:lnTo>
                  <a:pt x="1381216" y="326401"/>
                </a:lnTo>
                <a:lnTo>
                  <a:pt x="1383030" y="340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7"/>
          <p:cNvSpPr/>
          <p:nvPr/>
        </p:nvSpPr>
        <p:spPr>
          <a:xfrm>
            <a:off x="6023609" y="3920489"/>
            <a:ext cx="217171" cy="136897"/>
          </a:xfrm>
          <a:custGeom>
            <a:avLst/>
            <a:gdLst/>
            <a:ahLst/>
            <a:cxnLst/>
            <a:rect l="0" t="0" r="0" b="0"/>
            <a:pathLst>
              <a:path w="217171" h="136897">
                <a:moveTo>
                  <a:pt x="0" y="22861"/>
                </a:moveTo>
                <a:lnTo>
                  <a:pt x="0" y="28928"/>
                </a:lnTo>
                <a:lnTo>
                  <a:pt x="1271" y="31986"/>
                </a:lnTo>
                <a:lnTo>
                  <a:pt x="3387" y="35294"/>
                </a:lnTo>
                <a:lnTo>
                  <a:pt x="6069" y="38770"/>
                </a:lnTo>
                <a:lnTo>
                  <a:pt x="9125" y="42357"/>
                </a:lnTo>
                <a:lnTo>
                  <a:pt x="12434" y="46018"/>
                </a:lnTo>
                <a:lnTo>
                  <a:pt x="15909" y="49729"/>
                </a:lnTo>
                <a:lnTo>
                  <a:pt x="20766" y="53473"/>
                </a:lnTo>
                <a:lnTo>
                  <a:pt x="26544" y="57239"/>
                </a:lnTo>
                <a:lnTo>
                  <a:pt x="32936" y="61019"/>
                </a:lnTo>
                <a:lnTo>
                  <a:pt x="39737" y="67349"/>
                </a:lnTo>
                <a:lnTo>
                  <a:pt x="46812" y="75380"/>
                </a:lnTo>
                <a:lnTo>
                  <a:pt x="54068" y="84544"/>
                </a:lnTo>
                <a:lnTo>
                  <a:pt x="62716" y="93193"/>
                </a:lnTo>
                <a:lnTo>
                  <a:pt x="72291" y="101498"/>
                </a:lnTo>
                <a:lnTo>
                  <a:pt x="82484" y="109576"/>
                </a:lnTo>
                <a:lnTo>
                  <a:pt x="93090" y="116231"/>
                </a:lnTo>
                <a:lnTo>
                  <a:pt x="103970" y="121937"/>
                </a:lnTo>
                <a:lnTo>
                  <a:pt x="115034" y="127012"/>
                </a:lnTo>
                <a:lnTo>
                  <a:pt x="123679" y="130394"/>
                </a:lnTo>
                <a:lnTo>
                  <a:pt x="130713" y="132650"/>
                </a:lnTo>
                <a:lnTo>
                  <a:pt x="136672" y="134154"/>
                </a:lnTo>
                <a:lnTo>
                  <a:pt x="141915" y="135156"/>
                </a:lnTo>
                <a:lnTo>
                  <a:pt x="146680" y="135824"/>
                </a:lnTo>
                <a:lnTo>
                  <a:pt x="151127" y="136269"/>
                </a:lnTo>
                <a:lnTo>
                  <a:pt x="156631" y="136566"/>
                </a:lnTo>
                <a:lnTo>
                  <a:pt x="169521" y="136896"/>
                </a:lnTo>
                <a:lnTo>
                  <a:pt x="173975" y="135714"/>
                </a:lnTo>
                <a:lnTo>
                  <a:pt x="176943" y="133656"/>
                </a:lnTo>
                <a:lnTo>
                  <a:pt x="178922" y="131015"/>
                </a:lnTo>
                <a:lnTo>
                  <a:pt x="181512" y="127983"/>
                </a:lnTo>
                <a:lnTo>
                  <a:pt x="184508" y="124692"/>
                </a:lnTo>
                <a:lnTo>
                  <a:pt x="187775" y="121228"/>
                </a:lnTo>
                <a:lnTo>
                  <a:pt x="189954" y="116379"/>
                </a:lnTo>
                <a:lnTo>
                  <a:pt x="191406" y="110606"/>
                </a:lnTo>
                <a:lnTo>
                  <a:pt x="199805" y="58820"/>
                </a:lnTo>
                <a:lnTo>
                  <a:pt x="203053" y="44293"/>
                </a:lnTo>
                <a:lnTo>
                  <a:pt x="206489" y="32069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08"/>
          <p:cNvSpPr/>
          <p:nvPr/>
        </p:nvSpPr>
        <p:spPr>
          <a:xfrm>
            <a:off x="6537959" y="5154929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12137" y="28223"/>
                </a:lnTo>
                <a:lnTo>
                  <a:pt x="16981" y="26435"/>
                </a:lnTo>
                <a:lnTo>
                  <a:pt x="21480" y="25243"/>
                </a:lnTo>
                <a:lnTo>
                  <a:pt x="25751" y="24449"/>
                </a:lnTo>
                <a:lnTo>
                  <a:pt x="32408" y="22650"/>
                </a:lnTo>
                <a:lnTo>
                  <a:pt x="49963" y="17263"/>
                </a:lnTo>
                <a:lnTo>
                  <a:pt x="71409" y="14049"/>
                </a:lnTo>
                <a:lnTo>
                  <a:pt x="135877" y="7091"/>
                </a:lnTo>
                <a:lnTo>
                  <a:pt x="171866" y="4728"/>
                </a:lnTo>
                <a:lnTo>
                  <a:pt x="208557" y="315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09"/>
          <p:cNvSpPr/>
          <p:nvPr/>
        </p:nvSpPr>
        <p:spPr>
          <a:xfrm>
            <a:off x="6606540" y="5063489"/>
            <a:ext cx="137161" cy="285751"/>
          </a:xfrm>
          <a:custGeom>
            <a:avLst/>
            <a:gdLst/>
            <a:ahLst/>
            <a:cxnLst/>
            <a:rect l="0" t="0" r="0" b="0"/>
            <a:pathLst>
              <a:path w="137161" h="285751">
                <a:moveTo>
                  <a:pt x="0" y="0"/>
                </a:moveTo>
                <a:lnTo>
                  <a:pt x="15908" y="15909"/>
                </a:lnTo>
                <a:lnTo>
                  <a:pt x="19495" y="18226"/>
                </a:lnTo>
                <a:lnTo>
                  <a:pt x="23156" y="19771"/>
                </a:lnTo>
                <a:lnTo>
                  <a:pt x="26867" y="20801"/>
                </a:lnTo>
                <a:lnTo>
                  <a:pt x="30612" y="25298"/>
                </a:lnTo>
                <a:lnTo>
                  <a:pt x="34377" y="32105"/>
                </a:lnTo>
                <a:lnTo>
                  <a:pt x="41949" y="48559"/>
                </a:lnTo>
                <a:lnTo>
                  <a:pt x="49547" y="64339"/>
                </a:lnTo>
                <a:lnTo>
                  <a:pt x="52081" y="72103"/>
                </a:lnTo>
                <a:lnTo>
                  <a:pt x="53771" y="79819"/>
                </a:lnTo>
                <a:lnTo>
                  <a:pt x="54897" y="87503"/>
                </a:lnTo>
                <a:lnTo>
                  <a:pt x="56918" y="93895"/>
                </a:lnTo>
                <a:lnTo>
                  <a:pt x="59536" y="99427"/>
                </a:lnTo>
                <a:lnTo>
                  <a:pt x="62550" y="104385"/>
                </a:lnTo>
                <a:lnTo>
                  <a:pt x="64560" y="110230"/>
                </a:lnTo>
                <a:lnTo>
                  <a:pt x="65900" y="116667"/>
                </a:lnTo>
                <a:lnTo>
                  <a:pt x="66792" y="123498"/>
                </a:lnTo>
                <a:lnTo>
                  <a:pt x="69929" y="133132"/>
                </a:lnTo>
                <a:lnTo>
                  <a:pt x="74559" y="144635"/>
                </a:lnTo>
                <a:lnTo>
                  <a:pt x="85207" y="168422"/>
                </a:lnTo>
                <a:lnTo>
                  <a:pt x="94173" y="187461"/>
                </a:lnTo>
                <a:lnTo>
                  <a:pt x="97072" y="194824"/>
                </a:lnTo>
                <a:lnTo>
                  <a:pt x="99004" y="201003"/>
                </a:lnTo>
                <a:lnTo>
                  <a:pt x="100293" y="206392"/>
                </a:lnTo>
                <a:lnTo>
                  <a:pt x="102421" y="212525"/>
                </a:lnTo>
                <a:lnTo>
                  <a:pt x="105111" y="219154"/>
                </a:lnTo>
                <a:lnTo>
                  <a:pt x="108174" y="226112"/>
                </a:lnTo>
                <a:lnTo>
                  <a:pt x="110215" y="232022"/>
                </a:lnTo>
                <a:lnTo>
                  <a:pt x="111577" y="237232"/>
                </a:lnTo>
                <a:lnTo>
                  <a:pt x="112485" y="241974"/>
                </a:lnTo>
                <a:lnTo>
                  <a:pt x="114359" y="246407"/>
                </a:lnTo>
                <a:lnTo>
                  <a:pt x="116879" y="250631"/>
                </a:lnTo>
                <a:lnTo>
                  <a:pt x="123982" y="260469"/>
                </a:lnTo>
                <a:lnTo>
                  <a:pt x="124953" y="265201"/>
                </a:lnTo>
                <a:lnTo>
                  <a:pt x="125212" y="268241"/>
                </a:lnTo>
                <a:lnTo>
                  <a:pt x="126655" y="271537"/>
                </a:lnTo>
                <a:lnTo>
                  <a:pt x="128886" y="275005"/>
                </a:lnTo>
                <a:lnTo>
                  <a:pt x="13716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0"/>
          <p:cNvSpPr/>
          <p:nvPr/>
        </p:nvSpPr>
        <p:spPr>
          <a:xfrm>
            <a:off x="6942855" y="4949953"/>
            <a:ext cx="395205" cy="342137"/>
          </a:xfrm>
          <a:custGeom>
            <a:avLst/>
            <a:gdLst/>
            <a:ahLst/>
            <a:cxnLst/>
            <a:rect l="0" t="0" r="0" b="0"/>
            <a:pathLst>
              <a:path w="395205" h="342137">
                <a:moveTo>
                  <a:pt x="6585" y="136397"/>
                </a:moveTo>
                <a:lnTo>
                  <a:pt x="517" y="124261"/>
                </a:lnTo>
                <a:lnTo>
                  <a:pt x="0" y="119416"/>
                </a:lnTo>
                <a:lnTo>
                  <a:pt x="925" y="114916"/>
                </a:lnTo>
                <a:lnTo>
                  <a:pt x="5339" y="106530"/>
                </a:lnTo>
                <a:lnTo>
                  <a:pt x="11534" y="98569"/>
                </a:lnTo>
                <a:lnTo>
                  <a:pt x="21908" y="90798"/>
                </a:lnTo>
                <a:lnTo>
                  <a:pt x="28230" y="86947"/>
                </a:lnTo>
                <a:lnTo>
                  <a:pt x="34985" y="81840"/>
                </a:lnTo>
                <a:lnTo>
                  <a:pt x="42028" y="75896"/>
                </a:lnTo>
                <a:lnTo>
                  <a:pt x="49263" y="69393"/>
                </a:lnTo>
                <a:lnTo>
                  <a:pt x="61707" y="61247"/>
                </a:lnTo>
                <a:lnTo>
                  <a:pt x="77623" y="52007"/>
                </a:lnTo>
                <a:lnTo>
                  <a:pt x="95854" y="42037"/>
                </a:lnTo>
                <a:lnTo>
                  <a:pt x="111817" y="34120"/>
                </a:lnTo>
                <a:lnTo>
                  <a:pt x="126270" y="27572"/>
                </a:lnTo>
                <a:lnTo>
                  <a:pt x="139715" y="21937"/>
                </a:lnTo>
                <a:lnTo>
                  <a:pt x="161426" y="12289"/>
                </a:lnTo>
                <a:lnTo>
                  <a:pt x="170773" y="7938"/>
                </a:lnTo>
                <a:lnTo>
                  <a:pt x="180813" y="5037"/>
                </a:lnTo>
                <a:lnTo>
                  <a:pt x="191317" y="3104"/>
                </a:lnTo>
                <a:lnTo>
                  <a:pt x="202129" y="1815"/>
                </a:lnTo>
                <a:lnTo>
                  <a:pt x="211878" y="955"/>
                </a:lnTo>
                <a:lnTo>
                  <a:pt x="220917" y="382"/>
                </a:lnTo>
                <a:lnTo>
                  <a:pt x="229483" y="0"/>
                </a:lnTo>
                <a:lnTo>
                  <a:pt x="236463" y="1016"/>
                </a:lnTo>
                <a:lnTo>
                  <a:pt x="247606" y="5531"/>
                </a:lnTo>
                <a:lnTo>
                  <a:pt x="267087" y="15212"/>
                </a:lnTo>
                <a:lnTo>
                  <a:pt x="278150" y="22424"/>
                </a:lnTo>
                <a:lnTo>
                  <a:pt x="282879" y="26125"/>
                </a:lnTo>
                <a:lnTo>
                  <a:pt x="286030" y="29862"/>
                </a:lnTo>
                <a:lnTo>
                  <a:pt x="288132" y="33623"/>
                </a:lnTo>
                <a:lnTo>
                  <a:pt x="289533" y="37401"/>
                </a:lnTo>
                <a:lnTo>
                  <a:pt x="291736" y="45000"/>
                </a:lnTo>
                <a:lnTo>
                  <a:pt x="297572" y="66989"/>
                </a:lnTo>
                <a:lnTo>
                  <a:pt x="299636" y="77425"/>
                </a:lnTo>
                <a:lnTo>
                  <a:pt x="301012" y="86922"/>
                </a:lnTo>
                <a:lnTo>
                  <a:pt x="301929" y="95794"/>
                </a:lnTo>
                <a:lnTo>
                  <a:pt x="301271" y="104248"/>
                </a:lnTo>
                <a:lnTo>
                  <a:pt x="299563" y="112424"/>
                </a:lnTo>
                <a:lnTo>
                  <a:pt x="297153" y="120415"/>
                </a:lnTo>
                <a:lnTo>
                  <a:pt x="294276" y="128282"/>
                </a:lnTo>
                <a:lnTo>
                  <a:pt x="291090" y="136067"/>
                </a:lnTo>
                <a:lnTo>
                  <a:pt x="287695" y="143797"/>
                </a:lnTo>
                <a:lnTo>
                  <a:pt x="284161" y="152760"/>
                </a:lnTo>
                <a:lnTo>
                  <a:pt x="276849" y="172879"/>
                </a:lnTo>
                <a:lnTo>
                  <a:pt x="273120" y="182308"/>
                </a:lnTo>
                <a:lnTo>
                  <a:pt x="269365" y="191134"/>
                </a:lnTo>
                <a:lnTo>
                  <a:pt x="265591" y="199559"/>
                </a:lnTo>
                <a:lnTo>
                  <a:pt x="260536" y="207715"/>
                </a:lnTo>
                <a:lnTo>
                  <a:pt x="254625" y="215692"/>
                </a:lnTo>
                <a:lnTo>
                  <a:pt x="248145" y="223550"/>
                </a:lnTo>
                <a:lnTo>
                  <a:pt x="242555" y="231329"/>
                </a:lnTo>
                <a:lnTo>
                  <a:pt x="237558" y="239055"/>
                </a:lnTo>
                <a:lnTo>
                  <a:pt x="232957" y="246745"/>
                </a:lnTo>
                <a:lnTo>
                  <a:pt x="227349" y="253142"/>
                </a:lnTo>
                <a:lnTo>
                  <a:pt x="221072" y="258677"/>
                </a:lnTo>
                <a:lnTo>
                  <a:pt x="214346" y="263637"/>
                </a:lnTo>
                <a:lnTo>
                  <a:pt x="206052" y="270754"/>
                </a:lnTo>
                <a:lnTo>
                  <a:pt x="196713" y="279308"/>
                </a:lnTo>
                <a:lnTo>
                  <a:pt x="168752" y="306164"/>
                </a:lnTo>
                <a:lnTo>
                  <a:pt x="160416" y="314345"/>
                </a:lnTo>
                <a:lnTo>
                  <a:pt x="153589" y="319798"/>
                </a:lnTo>
                <a:lnTo>
                  <a:pt x="142617" y="325859"/>
                </a:lnTo>
                <a:lnTo>
                  <a:pt x="136643" y="327475"/>
                </a:lnTo>
                <a:lnTo>
                  <a:pt x="130120" y="328552"/>
                </a:lnTo>
                <a:lnTo>
                  <a:pt x="123231" y="329270"/>
                </a:lnTo>
                <a:lnTo>
                  <a:pt x="112191" y="330068"/>
                </a:lnTo>
                <a:lnTo>
                  <a:pt x="100511" y="330423"/>
                </a:lnTo>
                <a:lnTo>
                  <a:pt x="63262" y="330669"/>
                </a:lnTo>
                <a:lnTo>
                  <a:pt x="58340" y="329411"/>
                </a:lnTo>
                <a:lnTo>
                  <a:pt x="49484" y="324628"/>
                </a:lnTo>
                <a:lnTo>
                  <a:pt x="46614" y="321574"/>
                </a:lnTo>
                <a:lnTo>
                  <a:pt x="44701" y="318268"/>
                </a:lnTo>
                <a:lnTo>
                  <a:pt x="42575" y="311208"/>
                </a:lnTo>
                <a:lnTo>
                  <a:pt x="41630" y="303837"/>
                </a:lnTo>
                <a:lnTo>
                  <a:pt x="41378" y="298823"/>
                </a:lnTo>
                <a:lnTo>
                  <a:pt x="41098" y="286480"/>
                </a:lnTo>
                <a:lnTo>
                  <a:pt x="43564" y="280902"/>
                </a:lnTo>
                <a:lnTo>
                  <a:pt x="47747" y="275913"/>
                </a:lnTo>
                <a:lnTo>
                  <a:pt x="57899" y="266984"/>
                </a:lnTo>
                <a:lnTo>
                  <a:pt x="66645" y="258782"/>
                </a:lnTo>
                <a:lnTo>
                  <a:pt x="78151" y="250903"/>
                </a:lnTo>
                <a:lnTo>
                  <a:pt x="90462" y="244438"/>
                </a:lnTo>
                <a:lnTo>
                  <a:pt x="100167" y="241565"/>
                </a:lnTo>
                <a:lnTo>
                  <a:pt x="137042" y="233880"/>
                </a:lnTo>
                <a:lnTo>
                  <a:pt x="149436" y="231865"/>
                </a:lnTo>
                <a:lnTo>
                  <a:pt x="160239" y="230522"/>
                </a:lnTo>
                <a:lnTo>
                  <a:pt x="169981" y="229627"/>
                </a:lnTo>
                <a:lnTo>
                  <a:pt x="179015" y="229030"/>
                </a:lnTo>
                <a:lnTo>
                  <a:pt x="187579" y="228632"/>
                </a:lnTo>
                <a:lnTo>
                  <a:pt x="195827" y="228367"/>
                </a:lnTo>
                <a:lnTo>
                  <a:pt x="206407" y="229460"/>
                </a:lnTo>
                <a:lnTo>
                  <a:pt x="218539" y="231459"/>
                </a:lnTo>
                <a:lnTo>
                  <a:pt x="231707" y="234061"/>
                </a:lnTo>
                <a:lnTo>
                  <a:pt x="243027" y="237066"/>
                </a:lnTo>
                <a:lnTo>
                  <a:pt x="253113" y="240340"/>
                </a:lnTo>
                <a:lnTo>
                  <a:pt x="262377" y="243792"/>
                </a:lnTo>
                <a:lnTo>
                  <a:pt x="269823" y="247363"/>
                </a:lnTo>
                <a:lnTo>
                  <a:pt x="281483" y="254719"/>
                </a:lnTo>
                <a:lnTo>
                  <a:pt x="290898" y="262221"/>
                </a:lnTo>
                <a:lnTo>
                  <a:pt x="300586" y="269788"/>
                </a:lnTo>
                <a:lnTo>
                  <a:pt x="306726" y="273584"/>
                </a:lnTo>
                <a:lnTo>
                  <a:pt x="319050" y="281189"/>
                </a:lnTo>
                <a:lnTo>
                  <a:pt x="328762" y="288802"/>
                </a:lnTo>
                <a:lnTo>
                  <a:pt x="376603" y="325272"/>
                </a:lnTo>
                <a:lnTo>
                  <a:pt x="383974" y="331678"/>
                </a:lnTo>
                <a:lnTo>
                  <a:pt x="395204" y="342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1"/>
          <p:cNvSpPr/>
          <p:nvPr/>
        </p:nvSpPr>
        <p:spPr>
          <a:xfrm>
            <a:off x="7331474" y="5017769"/>
            <a:ext cx="395206" cy="285751"/>
          </a:xfrm>
          <a:custGeom>
            <a:avLst/>
            <a:gdLst/>
            <a:ahLst/>
            <a:cxnLst/>
            <a:rect l="0" t="0" r="0" b="0"/>
            <a:pathLst>
              <a:path w="395206" h="285751">
                <a:moveTo>
                  <a:pt x="6585" y="0"/>
                </a:moveTo>
                <a:lnTo>
                  <a:pt x="518" y="0"/>
                </a:lnTo>
                <a:lnTo>
                  <a:pt x="0" y="1270"/>
                </a:lnTo>
                <a:lnTo>
                  <a:pt x="925" y="3387"/>
                </a:lnTo>
                <a:lnTo>
                  <a:pt x="5340" y="9126"/>
                </a:lnTo>
                <a:lnTo>
                  <a:pt x="11535" y="15910"/>
                </a:lnTo>
                <a:lnTo>
                  <a:pt x="17506" y="23307"/>
                </a:lnTo>
                <a:lnTo>
                  <a:pt x="34299" y="45072"/>
                </a:lnTo>
                <a:lnTo>
                  <a:pt x="42841" y="54178"/>
                </a:lnTo>
                <a:lnTo>
                  <a:pt x="51076" y="61519"/>
                </a:lnTo>
                <a:lnTo>
                  <a:pt x="59106" y="67682"/>
                </a:lnTo>
                <a:lnTo>
                  <a:pt x="68268" y="74332"/>
                </a:lnTo>
                <a:lnTo>
                  <a:pt x="88611" y="88494"/>
                </a:lnTo>
                <a:lnTo>
                  <a:pt x="98098" y="94556"/>
                </a:lnTo>
                <a:lnTo>
                  <a:pt x="106964" y="99867"/>
                </a:lnTo>
                <a:lnTo>
                  <a:pt x="115414" y="104678"/>
                </a:lnTo>
                <a:lnTo>
                  <a:pt x="123588" y="110426"/>
                </a:lnTo>
                <a:lnTo>
                  <a:pt x="131578" y="116797"/>
                </a:lnTo>
                <a:lnTo>
                  <a:pt x="139444" y="123585"/>
                </a:lnTo>
                <a:lnTo>
                  <a:pt x="147227" y="129380"/>
                </a:lnTo>
                <a:lnTo>
                  <a:pt x="154957" y="134514"/>
                </a:lnTo>
                <a:lnTo>
                  <a:pt x="162650" y="139206"/>
                </a:lnTo>
                <a:lnTo>
                  <a:pt x="170318" y="143604"/>
                </a:lnTo>
                <a:lnTo>
                  <a:pt x="185612" y="151878"/>
                </a:lnTo>
                <a:lnTo>
                  <a:pt x="193247" y="157132"/>
                </a:lnTo>
                <a:lnTo>
                  <a:pt x="200877" y="163175"/>
                </a:lnTo>
                <a:lnTo>
                  <a:pt x="208502" y="169743"/>
                </a:lnTo>
                <a:lnTo>
                  <a:pt x="217397" y="175392"/>
                </a:lnTo>
                <a:lnTo>
                  <a:pt x="227137" y="180428"/>
                </a:lnTo>
                <a:lnTo>
                  <a:pt x="237439" y="185056"/>
                </a:lnTo>
                <a:lnTo>
                  <a:pt x="253198" y="193221"/>
                </a:lnTo>
                <a:lnTo>
                  <a:pt x="294414" y="215840"/>
                </a:lnTo>
                <a:lnTo>
                  <a:pt x="310232" y="225173"/>
                </a:lnTo>
                <a:lnTo>
                  <a:pt x="322046" y="232666"/>
                </a:lnTo>
                <a:lnTo>
                  <a:pt x="331192" y="238931"/>
                </a:lnTo>
                <a:lnTo>
                  <a:pt x="338560" y="244377"/>
                </a:lnTo>
                <a:lnTo>
                  <a:pt x="344742" y="249278"/>
                </a:lnTo>
                <a:lnTo>
                  <a:pt x="354997" y="258110"/>
                </a:lnTo>
                <a:lnTo>
                  <a:pt x="363789" y="266269"/>
                </a:lnTo>
                <a:lnTo>
                  <a:pt x="367911" y="268953"/>
                </a:lnTo>
                <a:lnTo>
                  <a:pt x="379780" y="274000"/>
                </a:lnTo>
                <a:lnTo>
                  <a:pt x="383652" y="276647"/>
                </a:lnTo>
                <a:lnTo>
                  <a:pt x="395205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2"/>
          <p:cNvSpPr/>
          <p:nvPr/>
        </p:nvSpPr>
        <p:spPr>
          <a:xfrm>
            <a:off x="7315200" y="4960619"/>
            <a:ext cx="262891" cy="331471"/>
          </a:xfrm>
          <a:custGeom>
            <a:avLst/>
            <a:gdLst/>
            <a:ahLst/>
            <a:cxnLst/>
            <a:rect l="0" t="0" r="0" b="0"/>
            <a:pathLst>
              <a:path w="262891" h="331471">
                <a:moveTo>
                  <a:pt x="262890" y="0"/>
                </a:moveTo>
                <a:lnTo>
                  <a:pt x="256822" y="12136"/>
                </a:lnTo>
                <a:lnTo>
                  <a:pt x="250456" y="21481"/>
                </a:lnTo>
                <a:lnTo>
                  <a:pt x="246981" y="25751"/>
                </a:lnTo>
                <a:lnTo>
                  <a:pt x="223886" y="56031"/>
                </a:lnTo>
                <a:lnTo>
                  <a:pt x="214028" y="70374"/>
                </a:lnTo>
                <a:lnTo>
                  <a:pt x="192913" y="103244"/>
                </a:lnTo>
                <a:lnTo>
                  <a:pt x="179409" y="122169"/>
                </a:lnTo>
                <a:lnTo>
                  <a:pt x="164055" y="142407"/>
                </a:lnTo>
                <a:lnTo>
                  <a:pt x="147470" y="163518"/>
                </a:lnTo>
                <a:lnTo>
                  <a:pt x="135143" y="180132"/>
                </a:lnTo>
                <a:lnTo>
                  <a:pt x="125655" y="193748"/>
                </a:lnTo>
                <a:lnTo>
                  <a:pt x="118061" y="205366"/>
                </a:lnTo>
                <a:lnTo>
                  <a:pt x="110457" y="215651"/>
                </a:lnTo>
                <a:lnTo>
                  <a:pt x="102847" y="225047"/>
                </a:lnTo>
                <a:lnTo>
                  <a:pt x="95236" y="233851"/>
                </a:lnTo>
                <a:lnTo>
                  <a:pt x="87620" y="240991"/>
                </a:lnTo>
                <a:lnTo>
                  <a:pt x="80003" y="247021"/>
                </a:lnTo>
                <a:lnTo>
                  <a:pt x="72385" y="252311"/>
                </a:lnTo>
                <a:lnTo>
                  <a:pt x="66037" y="257107"/>
                </a:lnTo>
                <a:lnTo>
                  <a:pt x="60535" y="261575"/>
                </a:lnTo>
                <a:lnTo>
                  <a:pt x="55596" y="265823"/>
                </a:lnTo>
                <a:lnTo>
                  <a:pt x="49764" y="272466"/>
                </a:lnTo>
                <a:lnTo>
                  <a:pt x="43336" y="280704"/>
                </a:lnTo>
                <a:lnTo>
                  <a:pt x="36510" y="290006"/>
                </a:lnTo>
                <a:lnTo>
                  <a:pt x="30691" y="296208"/>
                </a:lnTo>
                <a:lnTo>
                  <a:pt x="25540" y="300342"/>
                </a:lnTo>
                <a:lnTo>
                  <a:pt x="20836" y="303098"/>
                </a:lnTo>
                <a:lnTo>
                  <a:pt x="16431" y="306205"/>
                </a:lnTo>
                <a:lnTo>
                  <a:pt x="12224" y="309547"/>
                </a:lnTo>
                <a:lnTo>
                  <a:pt x="8149" y="313045"/>
                </a:lnTo>
                <a:lnTo>
                  <a:pt x="5433" y="316647"/>
                </a:lnTo>
                <a:lnTo>
                  <a:pt x="3622" y="320318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3"/>
          <p:cNvSpPr/>
          <p:nvPr/>
        </p:nvSpPr>
        <p:spPr>
          <a:xfrm>
            <a:off x="4077233" y="6012847"/>
            <a:ext cx="311888" cy="67913"/>
          </a:xfrm>
          <a:custGeom>
            <a:avLst/>
            <a:gdLst/>
            <a:ahLst/>
            <a:cxnLst/>
            <a:rect l="0" t="0" r="0" b="0"/>
            <a:pathLst>
              <a:path w="311888" h="67913">
                <a:moveTo>
                  <a:pt x="14707" y="67912"/>
                </a:moveTo>
                <a:lnTo>
                  <a:pt x="2571" y="61845"/>
                </a:lnTo>
                <a:lnTo>
                  <a:pt x="266" y="60057"/>
                </a:lnTo>
                <a:lnTo>
                  <a:pt x="0" y="58866"/>
                </a:lnTo>
                <a:lnTo>
                  <a:pt x="1092" y="58071"/>
                </a:lnTo>
                <a:lnTo>
                  <a:pt x="5692" y="57188"/>
                </a:lnTo>
                <a:lnTo>
                  <a:pt x="8697" y="56953"/>
                </a:lnTo>
                <a:lnTo>
                  <a:pt x="11970" y="55527"/>
                </a:lnTo>
                <a:lnTo>
                  <a:pt x="15422" y="53305"/>
                </a:lnTo>
                <a:lnTo>
                  <a:pt x="18994" y="50554"/>
                </a:lnTo>
                <a:lnTo>
                  <a:pt x="22645" y="47450"/>
                </a:lnTo>
                <a:lnTo>
                  <a:pt x="26349" y="44111"/>
                </a:lnTo>
                <a:lnTo>
                  <a:pt x="30088" y="40615"/>
                </a:lnTo>
                <a:lnTo>
                  <a:pt x="36391" y="37014"/>
                </a:lnTo>
                <a:lnTo>
                  <a:pt x="44403" y="33343"/>
                </a:lnTo>
                <a:lnTo>
                  <a:pt x="53554" y="29626"/>
                </a:lnTo>
                <a:lnTo>
                  <a:pt x="68545" y="25878"/>
                </a:lnTo>
                <a:lnTo>
                  <a:pt x="87429" y="22110"/>
                </a:lnTo>
                <a:lnTo>
                  <a:pt x="149707" y="10738"/>
                </a:lnTo>
                <a:lnTo>
                  <a:pt x="169477" y="6937"/>
                </a:lnTo>
                <a:lnTo>
                  <a:pt x="187737" y="4401"/>
                </a:lnTo>
                <a:lnTo>
                  <a:pt x="204990" y="2712"/>
                </a:lnTo>
                <a:lnTo>
                  <a:pt x="221572" y="1586"/>
                </a:lnTo>
                <a:lnTo>
                  <a:pt x="237707" y="834"/>
                </a:lnTo>
                <a:lnTo>
                  <a:pt x="269181" y="0"/>
                </a:lnTo>
                <a:lnTo>
                  <a:pt x="280876" y="1048"/>
                </a:lnTo>
                <a:lnTo>
                  <a:pt x="289943" y="3016"/>
                </a:lnTo>
                <a:lnTo>
                  <a:pt x="311887" y="10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4"/>
          <p:cNvSpPr/>
          <p:nvPr/>
        </p:nvSpPr>
        <p:spPr>
          <a:xfrm>
            <a:off x="4023359" y="6160769"/>
            <a:ext cx="400051" cy="91441"/>
          </a:xfrm>
          <a:custGeom>
            <a:avLst/>
            <a:gdLst/>
            <a:ahLst/>
            <a:cxnLst/>
            <a:rect l="0" t="0" r="0" b="0"/>
            <a:pathLst>
              <a:path w="400051" h="91441">
                <a:moveTo>
                  <a:pt x="0" y="91440"/>
                </a:moveTo>
                <a:lnTo>
                  <a:pt x="18204" y="91440"/>
                </a:lnTo>
                <a:lnTo>
                  <a:pt x="32456" y="87631"/>
                </a:lnTo>
                <a:lnTo>
                  <a:pt x="50848" y="81281"/>
                </a:lnTo>
                <a:lnTo>
                  <a:pt x="71999" y="73237"/>
                </a:lnTo>
                <a:lnTo>
                  <a:pt x="91179" y="66605"/>
                </a:lnTo>
                <a:lnTo>
                  <a:pt x="109046" y="60914"/>
                </a:lnTo>
                <a:lnTo>
                  <a:pt x="192426" y="36586"/>
                </a:lnTo>
                <a:lnTo>
                  <a:pt x="217184" y="30741"/>
                </a:lnTo>
                <a:lnTo>
                  <a:pt x="242580" y="25574"/>
                </a:lnTo>
                <a:lnTo>
                  <a:pt x="268400" y="20859"/>
                </a:lnTo>
                <a:lnTo>
                  <a:pt x="288154" y="17717"/>
                </a:lnTo>
                <a:lnTo>
                  <a:pt x="303862" y="15621"/>
                </a:lnTo>
                <a:lnTo>
                  <a:pt x="316875" y="14225"/>
                </a:lnTo>
                <a:lnTo>
                  <a:pt x="326820" y="12023"/>
                </a:lnTo>
                <a:lnTo>
                  <a:pt x="334721" y="9285"/>
                </a:lnTo>
                <a:lnTo>
                  <a:pt x="341257" y="6191"/>
                </a:lnTo>
                <a:lnTo>
                  <a:pt x="348155" y="4127"/>
                </a:lnTo>
                <a:lnTo>
                  <a:pt x="355294" y="2752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5"/>
          <p:cNvSpPr/>
          <p:nvPr/>
        </p:nvSpPr>
        <p:spPr>
          <a:xfrm>
            <a:off x="4823628" y="5715000"/>
            <a:ext cx="354091" cy="800087"/>
          </a:xfrm>
          <a:custGeom>
            <a:avLst/>
            <a:gdLst/>
            <a:ahLst/>
            <a:cxnLst/>
            <a:rect l="0" t="0" r="0" b="0"/>
            <a:pathLst>
              <a:path w="354091" h="800087">
                <a:moveTo>
                  <a:pt x="194142" y="0"/>
                </a:moveTo>
                <a:lnTo>
                  <a:pt x="182006" y="6067"/>
                </a:lnTo>
                <a:lnTo>
                  <a:pt x="178431" y="9125"/>
                </a:lnTo>
                <a:lnTo>
                  <a:pt x="176048" y="12433"/>
                </a:lnTo>
                <a:lnTo>
                  <a:pt x="174459" y="15908"/>
                </a:lnTo>
                <a:lnTo>
                  <a:pt x="169590" y="23305"/>
                </a:lnTo>
                <a:lnTo>
                  <a:pt x="154020" y="45071"/>
                </a:lnTo>
                <a:lnTo>
                  <a:pt x="147074" y="54177"/>
                </a:lnTo>
                <a:lnTo>
                  <a:pt x="141173" y="61518"/>
                </a:lnTo>
                <a:lnTo>
                  <a:pt x="135969" y="67682"/>
                </a:lnTo>
                <a:lnTo>
                  <a:pt x="132500" y="74331"/>
                </a:lnTo>
                <a:lnTo>
                  <a:pt x="125077" y="95825"/>
                </a:lnTo>
                <a:lnTo>
                  <a:pt x="114340" y="110745"/>
                </a:lnTo>
                <a:lnTo>
                  <a:pt x="104487" y="125843"/>
                </a:lnTo>
                <a:lnTo>
                  <a:pt x="95875" y="141020"/>
                </a:lnTo>
                <a:lnTo>
                  <a:pt x="87814" y="156232"/>
                </a:lnTo>
                <a:lnTo>
                  <a:pt x="76136" y="179076"/>
                </a:lnTo>
                <a:lnTo>
                  <a:pt x="68458" y="197699"/>
                </a:lnTo>
                <a:lnTo>
                  <a:pt x="62082" y="217406"/>
                </a:lnTo>
                <a:lnTo>
                  <a:pt x="59248" y="234631"/>
                </a:lnTo>
                <a:lnTo>
                  <a:pt x="54602" y="254140"/>
                </a:lnTo>
                <a:lnTo>
                  <a:pt x="48304" y="275511"/>
                </a:lnTo>
                <a:lnTo>
                  <a:pt x="41271" y="297709"/>
                </a:lnTo>
                <a:lnTo>
                  <a:pt x="36348" y="316583"/>
                </a:lnTo>
                <a:lnTo>
                  <a:pt x="24105" y="368033"/>
                </a:lnTo>
                <a:lnTo>
                  <a:pt x="19824" y="390135"/>
                </a:lnTo>
                <a:lnTo>
                  <a:pt x="16969" y="408680"/>
                </a:lnTo>
                <a:lnTo>
                  <a:pt x="15067" y="424853"/>
                </a:lnTo>
                <a:lnTo>
                  <a:pt x="12528" y="439445"/>
                </a:lnTo>
                <a:lnTo>
                  <a:pt x="9566" y="452983"/>
                </a:lnTo>
                <a:lnTo>
                  <a:pt x="6321" y="465819"/>
                </a:lnTo>
                <a:lnTo>
                  <a:pt x="4158" y="479455"/>
                </a:lnTo>
                <a:lnTo>
                  <a:pt x="2716" y="493627"/>
                </a:lnTo>
                <a:lnTo>
                  <a:pt x="1754" y="508155"/>
                </a:lnTo>
                <a:lnTo>
                  <a:pt x="686" y="534456"/>
                </a:lnTo>
                <a:lnTo>
                  <a:pt x="211" y="561386"/>
                </a:lnTo>
                <a:lnTo>
                  <a:pt x="0" y="594521"/>
                </a:lnTo>
                <a:lnTo>
                  <a:pt x="1214" y="610977"/>
                </a:lnTo>
                <a:lnTo>
                  <a:pt x="3293" y="627028"/>
                </a:lnTo>
                <a:lnTo>
                  <a:pt x="5949" y="642808"/>
                </a:lnTo>
                <a:lnTo>
                  <a:pt x="12287" y="667115"/>
                </a:lnTo>
                <a:lnTo>
                  <a:pt x="19337" y="686386"/>
                </a:lnTo>
                <a:lnTo>
                  <a:pt x="26704" y="703417"/>
                </a:lnTo>
                <a:lnTo>
                  <a:pt x="34211" y="719452"/>
                </a:lnTo>
                <a:lnTo>
                  <a:pt x="40511" y="733776"/>
                </a:lnTo>
                <a:lnTo>
                  <a:pt x="43311" y="744376"/>
                </a:lnTo>
                <a:lnTo>
                  <a:pt x="51329" y="756707"/>
                </a:lnTo>
                <a:lnTo>
                  <a:pt x="62089" y="769384"/>
                </a:lnTo>
                <a:lnTo>
                  <a:pt x="71105" y="779251"/>
                </a:lnTo>
                <a:lnTo>
                  <a:pt x="75287" y="782391"/>
                </a:lnTo>
                <a:lnTo>
                  <a:pt x="83321" y="785879"/>
                </a:lnTo>
                <a:lnTo>
                  <a:pt x="88511" y="788079"/>
                </a:lnTo>
                <a:lnTo>
                  <a:pt x="101051" y="793910"/>
                </a:lnTo>
                <a:lnTo>
                  <a:pt x="111705" y="797349"/>
                </a:lnTo>
                <a:lnTo>
                  <a:pt x="121943" y="798877"/>
                </a:lnTo>
                <a:lnTo>
                  <a:pt x="128229" y="799285"/>
                </a:lnTo>
                <a:lnTo>
                  <a:pt x="140717" y="799738"/>
                </a:lnTo>
                <a:lnTo>
                  <a:pt x="150501" y="799939"/>
                </a:lnTo>
                <a:lnTo>
                  <a:pt x="184781" y="800086"/>
                </a:lnTo>
                <a:lnTo>
                  <a:pt x="190441" y="798820"/>
                </a:lnTo>
                <a:lnTo>
                  <a:pt x="196755" y="796707"/>
                </a:lnTo>
                <a:lnTo>
                  <a:pt x="203504" y="794028"/>
                </a:lnTo>
                <a:lnTo>
                  <a:pt x="211813" y="789702"/>
                </a:lnTo>
                <a:lnTo>
                  <a:pt x="221162" y="784278"/>
                </a:lnTo>
                <a:lnTo>
                  <a:pt x="231206" y="778122"/>
                </a:lnTo>
                <a:lnTo>
                  <a:pt x="239171" y="772747"/>
                </a:lnTo>
                <a:lnTo>
                  <a:pt x="245751" y="767894"/>
                </a:lnTo>
                <a:lnTo>
                  <a:pt x="251408" y="763390"/>
                </a:lnTo>
                <a:lnTo>
                  <a:pt x="257719" y="757847"/>
                </a:lnTo>
                <a:lnTo>
                  <a:pt x="264467" y="751611"/>
                </a:lnTo>
                <a:lnTo>
                  <a:pt x="271505" y="744913"/>
                </a:lnTo>
                <a:lnTo>
                  <a:pt x="277467" y="737909"/>
                </a:lnTo>
                <a:lnTo>
                  <a:pt x="287479" y="723352"/>
                </a:lnTo>
                <a:lnTo>
                  <a:pt x="296161" y="708417"/>
                </a:lnTo>
                <a:lnTo>
                  <a:pt x="304253" y="693311"/>
                </a:lnTo>
                <a:lnTo>
                  <a:pt x="329700" y="643170"/>
                </a:lnTo>
                <a:lnTo>
                  <a:pt x="340326" y="618593"/>
                </a:lnTo>
                <a:lnTo>
                  <a:pt x="348012" y="596240"/>
                </a:lnTo>
                <a:lnTo>
                  <a:pt x="351428" y="577839"/>
                </a:lnTo>
                <a:lnTo>
                  <a:pt x="352340" y="564296"/>
                </a:lnTo>
                <a:lnTo>
                  <a:pt x="352947" y="547647"/>
                </a:lnTo>
                <a:lnTo>
                  <a:pt x="354055" y="474940"/>
                </a:lnTo>
                <a:lnTo>
                  <a:pt x="354090" y="469026"/>
                </a:lnTo>
                <a:lnTo>
                  <a:pt x="352844" y="463813"/>
                </a:lnTo>
                <a:lnTo>
                  <a:pt x="348073" y="454636"/>
                </a:lnTo>
                <a:lnTo>
                  <a:pt x="338246" y="442329"/>
                </a:lnTo>
                <a:lnTo>
                  <a:pt x="334662" y="439666"/>
                </a:lnTo>
                <a:lnTo>
                  <a:pt x="324818" y="435917"/>
                </a:lnTo>
                <a:lnTo>
                  <a:pt x="322070" y="435041"/>
                </a:lnTo>
                <a:lnTo>
                  <a:pt x="314075" y="434651"/>
                </a:lnTo>
                <a:lnTo>
                  <a:pt x="290133" y="434380"/>
                </a:lnTo>
                <a:lnTo>
                  <a:pt x="282101" y="434357"/>
                </a:lnTo>
                <a:lnTo>
                  <a:pt x="276911" y="435622"/>
                </a:lnTo>
                <a:lnTo>
                  <a:pt x="270911" y="437734"/>
                </a:lnTo>
                <a:lnTo>
                  <a:pt x="264371" y="440412"/>
                </a:lnTo>
                <a:lnTo>
                  <a:pt x="253718" y="446775"/>
                </a:lnTo>
                <a:lnTo>
                  <a:pt x="243480" y="455107"/>
                </a:lnTo>
                <a:lnTo>
                  <a:pt x="237194" y="460884"/>
                </a:lnTo>
                <a:lnTo>
                  <a:pt x="230463" y="467276"/>
                </a:lnTo>
                <a:lnTo>
                  <a:pt x="220896" y="477887"/>
                </a:lnTo>
                <a:lnTo>
                  <a:pt x="196719" y="506610"/>
                </a:lnTo>
                <a:lnTo>
                  <a:pt x="186970" y="519350"/>
                </a:lnTo>
                <a:lnTo>
                  <a:pt x="179200" y="530384"/>
                </a:lnTo>
                <a:lnTo>
                  <a:pt x="172751" y="540278"/>
                </a:lnTo>
                <a:lnTo>
                  <a:pt x="162198" y="558047"/>
                </a:lnTo>
                <a:lnTo>
                  <a:pt x="153275" y="573140"/>
                </a:lnTo>
                <a:lnTo>
                  <a:pt x="145075" y="584082"/>
                </a:lnTo>
                <a:lnTo>
                  <a:pt x="137198" y="596565"/>
                </a:lnTo>
                <a:lnTo>
                  <a:pt x="133319" y="603450"/>
                </a:lnTo>
                <a:lnTo>
                  <a:pt x="129009" y="617873"/>
                </a:lnTo>
                <a:lnTo>
                  <a:pt x="125824" y="634020"/>
                </a:lnTo>
                <a:lnTo>
                  <a:pt x="120175" y="653897"/>
                </a:lnTo>
                <a:lnTo>
                  <a:pt x="115922" y="674371"/>
                </a:lnTo>
                <a:lnTo>
                  <a:pt x="114927" y="690880"/>
                </a:lnTo>
                <a:lnTo>
                  <a:pt x="114289" y="720387"/>
                </a:lnTo>
                <a:lnTo>
                  <a:pt x="117588" y="733345"/>
                </a:lnTo>
                <a:lnTo>
                  <a:pt x="122018" y="747571"/>
                </a:lnTo>
                <a:lnTo>
                  <a:pt x="125781" y="768589"/>
                </a:lnTo>
                <a:lnTo>
                  <a:pt x="135265" y="785774"/>
                </a:lnTo>
                <a:lnTo>
                  <a:pt x="137110" y="786739"/>
                </a:lnTo>
                <a:lnTo>
                  <a:pt x="139611" y="787383"/>
                </a:lnTo>
                <a:lnTo>
                  <a:pt x="148422" y="7886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6"/>
          <p:cNvSpPr/>
          <p:nvPr/>
        </p:nvSpPr>
        <p:spPr>
          <a:xfrm>
            <a:off x="5257800" y="6000750"/>
            <a:ext cx="320041" cy="320040"/>
          </a:xfrm>
          <a:custGeom>
            <a:avLst/>
            <a:gdLst/>
            <a:ahLst/>
            <a:cxnLst/>
            <a:rect l="0" t="0" r="0" b="0"/>
            <a:pathLst>
              <a:path w="320041" h="320040">
                <a:moveTo>
                  <a:pt x="0" y="0"/>
                </a:moveTo>
                <a:lnTo>
                  <a:pt x="12135" y="6067"/>
                </a:lnTo>
                <a:lnTo>
                  <a:pt x="19520" y="10395"/>
                </a:lnTo>
                <a:lnTo>
                  <a:pt x="37886" y="21976"/>
                </a:lnTo>
                <a:lnTo>
                  <a:pt x="53197" y="33701"/>
                </a:lnTo>
                <a:lnTo>
                  <a:pt x="131487" y="97109"/>
                </a:lnTo>
                <a:lnTo>
                  <a:pt x="161309" y="120629"/>
                </a:lnTo>
                <a:lnTo>
                  <a:pt x="171039" y="128679"/>
                </a:lnTo>
                <a:lnTo>
                  <a:pt x="178796" y="135316"/>
                </a:lnTo>
                <a:lnTo>
                  <a:pt x="200961" y="152851"/>
                </a:lnTo>
                <a:lnTo>
                  <a:pt x="213984" y="162860"/>
                </a:lnTo>
                <a:lnTo>
                  <a:pt x="223936" y="172073"/>
                </a:lnTo>
                <a:lnTo>
                  <a:pt x="231841" y="180755"/>
                </a:lnTo>
                <a:lnTo>
                  <a:pt x="238380" y="189083"/>
                </a:lnTo>
                <a:lnTo>
                  <a:pt x="244010" y="197175"/>
                </a:lnTo>
                <a:lnTo>
                  <a:pt x="249033" y="205110"/>
                </a:lnTo>
                <a:lnTo>
                  <a:pt x="253652" y="212940"/>
                </a:lnTo>
                <a:lnTo>
                  <a:pt x="258001" y="219430"/>
                </a:lnTo>
                <a:lnTo>
                  <a:pt x="262171" y="225026"/>
                </a:lnTo>
                <a:lnTo>
                  <a:pt x="266220" y="230027"/>
                </a:lnTo>
                <a:lnTo>
                  <a:pt x="271460" y="237171"/>
                </a:lnTo>
                <a:lnTo>
                  <a:pt x="284055" y="255269"/>
                </a:lnTo>
                <a:lnTo>
                  <a:pt x="289700" y="262889"/>
                </a:lnTo>
                <a:lnTo>
                  <a:pt x="294733" y="269239"/>
                </a:lnTo>
                <a:lnTo>
                  <a:pt x="299358" y="274743"/>
                </a:lnTo>
                <a:lnTo>
                  <a:pt x="303712" y="280952"/>
                </a:lnTo>
                <a:lnTo>
                  <a:pt x="307885" y="287631"/>
                </a:lnTo>
                <a:lnTo>
                  <a:pt x="311936" y="294624"/>
                </a:lnTo>
                <a:lnTo>
                  <a:pt x="315907" y="300556"/>
                </a:lnTo>
                <a:lnTo>
                  <a:pt x="319825" y="305780"/>
                </a:lnTo>
                <a:lnTo>
                  <a:pt x="320040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7"/>
          <p:cNvSpPr/>
          <p:nvPr/>
        </p:nvSpPr>
        <p:spPr>
          <a:xfrm>
            <a:off x="5314950" y="5955029"/>
            <a:ext cx="205741" cy="480061"/>
          </a:xfrm>
          <a:custGeom>
            <a:avLst/>
            <a:gdLst/>
            <a:ahLst/>
            <a:cxnLst/>
            <a:rect l="0" t="0" r="0" b="0"/>
            <a:pathLst>
              <a:path w="205741" h="480061">
                <a:moveTo>
                  <a:pt x="205740" y="0"/>
                </a:moveTo>
                <a:lnTo>
                  <a:pt x="199672" y="24272"/>
                </a:lnTo>
                <a:lnTo>
                  <a:pt x="197884" y="33961"/>
                </a:lnTo>
                <a:lnTo>
                  <a:pt x="196693" y="42961"/>
                </a:lnTo>
                <a:lnTo>
                  <a:pt x="195898" y="51501"/>
                </a:lnTo>
                <a:lnTo>
                  <a:pt x="194099" y="61004"/>
                </a:lnTo>
                <a:lnTo>
                  <a:pt x="191629" y="71150"/>
                </a:lnTo>
                <a:lnTo>
                  <a:pt x="188712" y="81723"/>
                </a:lnTo>
                <a:lnTo>
                  <a:pt x="182085" y="103631"/>
                </a:lnTo>
                <a:lnTo>
                  <a:pt x="178540" y="114808"/>
                </a:lnTo>
                <a:lnTo>
                  <a:pt x="169826" y="133689"/>
                </a:lnTo>
                <a:lnTo>
                  <a:pt x="157667" y="157706"/>
                </a:lnTo>
                <a:lnTo>
                  <a:pt x="143211" y="185148"/>
                </a:lnTo>
                <a:lnTo>
                  <a:pt x="132304" y="207252"/>
                </a:lnTo>
                <a:lnTo>
                  <a:pt x="123762" y="225798"/>
                </a:lnTo>
                <a:lnTo>
                  <a:pt x="110885" y="255295"/>
                </a:lnTo>
                <a:lnTo>
                  <a:pt x="100929" y="276871"/>
                </a:lnTo>
                <a:lnTo>
                  <a:pt x="31941" y="416144"/>
                </a:lnTo>
                <a:lnTo>
                  <a:pt x="27644" y="426020"/>
                </a:lnTo>
                <a:lnTo>
                  <a:pt x="23509" y="436413"/>
                </a:lnTo>
                <a:lnTo>
                  <a:pt x="19482" y="447152"/>
                </a:lnTo>
                <a:lnTo>
                  <a:pt x="15528" y="454311"/>
                </a:lnTo>
                <a:lnTo>
                  <a:pt x="11622" y="459085"/>
                </a:lnTo>
                <a:lnTo>
                  <a:pt x="2295" y="466745"/>
                </a:lnTo>
                <a:lnTo>
                  <a:pt x="1530" y="468644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18"/>
          <p:cNvSpPr/>
          <p:nvPr/>
        </p:nvSpPr>
        <p:spPr>
          <a:xfrm>
            <a:off x="5737859" y="6035236"/>
            <a:ext cx="262892" cy="45524"/>
          </a:xfrm>
          <a:custGeom>
            <a:avLst/>
            <a:gdLst/>
            <a:ahLst/>
            <a:cxnLst/>
            <a:rect l="0" t="0" r="0" b="0"/>
            <a:pathLst>
              <a:path w="262892" h="45524">
                <a:moveTo>
                  <a:pt x="0" y="45523"/>
                </a:moveTo>
                <a:lnTo>
                  <a:pt x="24271" y="39456"/>
                </a:lnTo>
                <a:lnTo>
                  <a:pt x="32691" y="36398"/>
                </a:lnTo>
                <a:lnTo>
                  <a:pt x="39574" y="33090"/>
                </a:lnTo>
                <a:lnTo>
                  <a:pt x="45433" y="29615"/>
                </a:lnTo>
                <a:lnTo>
                  <a:pt x="54419" y="26027"/>
                </a:lnTo>
                <a:lnTo>
                  <a:pt x="65490" y="22366"/>
                </a:lnTo>
                <a:lnTo>
                  <a:pt x="77950" y="18656"/>
                </a:lnTo>
                <a:lnTo>
                  <a:pt x="92607" y="14911"/>
                </a:lnTo>
                <a:lnTo>
                  <a:pt x="125825" y="7365"/>
                </a:lnTo>
                <a:lnTo>
                  <a:pt x="139764" y="4844"/>
                </a:lnTo>
                <a:lnTo>
                  <a:pt x="151596" y="3164"/>
                </a:lnTo>
                <a:lnTo>
                  <a:pt x="162024" y="2043"/>
                </a:lnTo>
                <a:lnTo>
                  <a:pt x="172786" y="1297"/>
                </a:lnTo>
                <a:lnTo>
                  <a:pt x="183771" y="799"/>
                </a:lnTo>
                <a:lnTo>
                  <a:pt x="214048" y="99"/>
                </a:lnTo>
                <a:lnTo>
                  <a:pt x="222708" y="0"/>
                </a:lnTo>
                <a:lnTo>
                  <a:pt x="229752" y="1205"/>
                </a:lnTo>
                <a:lnTo>
                  <a:pt x="235719" y="3277"/>
                </a:lnTo>
                <a:lnTo>
                  <a:pt x="240966" y="5929"/>
                </a:lnTo>
                <a:lnTo>
                  <a:pt x="245734" y="7697"/>
                </a:lnTo>
                <a:lnTo>
                  <a:pt x="250183" y="8876"/>
                </a:lnTo>
                <a:lnTo>
                  <a:pt x="262891" y="112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19"/>
          <p:cNvSpPr/>
          <p:nvPr/>
        </p:nvSpPr>
        <p:spPr>
          <a:xfrm>
            <a:off x="5783662" y="5909309"/>
            <a:ext cx="102789" cy="480061"/>
          </a:xfrm>
          <a:custGeom>
            <a:avLst/>
            <a:gdLst/>
            <a:ahLst/>
            <a:cxnLst/>
            <a:rect l="0" t="0" r="0" b="0"/>
            <a:pathLst>
              <a:path w="102789" h="480061">
                <a:moveTo>
                  <a:pt x="22778" y="0"/>
                </a:moveTo>
                <a:lnTo>
                  <a:pt x="10642" y="6068"/>
                </a:lnTo>
                <a:lnTo>
                  <a:pt x="7067" y="10396"/>
                </a:lnTo>
                <a:lnTo>
                  <a:pt x="4684" y="15821"/>
                </a:lnTo>
                <a:lnTo>
                  <a:pt x="2036" y="27352"/>
                </a:lnTo>
                <a:lnTo>
                  <a:pt x="545" y="40984"/>
                </a:lnTo>
                <a:lnTo>
                  <a:pt x="196" y="49119"/>
                </a:lnTo>
                <a:lnTo>
                  <a:pt x="0" y="79042"/>
                </a:lnTo>
                <a:lnTo>
                  <a:pt x="1243" y="90794"/>
                </a:lnTo>
                <a:lnTo>
                  <a:pt x="3341" y="102440"/>
                </a:lnTo>
                <a:lnTo>
                  <a:pt x="6010" y="114014"/>
                </a:lnTo>
                <a:lnTo>
                  <a:pt x="9059" y="124269"/>
                </a:lnTo>
                <a:lnTo>
                  <a:pt x="12362" y="133646"/>
                </a:lnTo>
                <a:lnTo>
                  <a:pt x="15834" y="142438"/>
                </a:lnTo>
                <a:lnTo>
                  <a:pt x="18148" y="150839"/>
                </a:lnTo>
                <a:lnTo>
                  <a:pt x="19691" y="158979"/>
                </a:lnTo>
                <a:lnTo>
                  <a:pt x="20720" y="166946"/>
                </a:lnTo>
                <a:lnTo>
                  <a:pt x="23946" y="182418"/>
                </a:lnTo>
                <a:lnTo>
                  <a:pt x="40622" y="255274"/>
                </a:lnTo>
                <a:lnTo>
                  <a:pt x="54415" y="320889"/>
                </a:lnTo>
                <a:lnTo>
                  <a:pt x="62239" y="361905"/>
                </a:lnTo>
                <a:lnTo>
                  <a:pt x="64325" y="374620"/>
                </a:lnTo>
                <a:lnTo>
                  <a:pt x="66986" y="385636"/>
                </a:lnTo>
                <a:lnTo>
                  <a:pt x="70029" y="395521"/>
                </a:lnTo>
                <a:lnTo>
                  <a:pt x="73329" y="404650"/>
                </a:lnTo>
                <a:lnTo>
                  <a:pt x="75528" y="412007"/>
                </a:lnTo>
                <a:lnTo>
                  <a:pt x="77973" y="423568"/>
                </a:lnTo>
                <a:lnTo>
                  <a:pt x="79894" y="428428"/>
                </a:lnTo>
                <a:lnTo>
                  <a:pt x="82445" y="432939"/>
                </a:lnTo>
                <a:lnTo>
                  <a:pt x="85416" y="437217"/>
                </a:lnTo>
                <a:lnTo>
                  <a:pt x="87396" y="442608"/>
                </a:lnTo>
                <a:lnTo>
                  <a:pt x="89597" y="455371"/>
                </a:lnTo>
                <a:lnTo>
                  <a:pt x="91454" y="459791"/>
                </a:lnTo>
                <a:lnTo>
                  <a:pt x="93962" y="462738"/>
                </a:lnTo>
                <a:lnTo>
                  <a:pt x="102788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0"/>
          <p:cNvSpPr/>
          <p:nvPr/>
        </p:nvSpPr>
        <p:spPr>
          <a:xfrm>
            <a:off x="6046470" y="5749962"/>
            <a:ext cx="308610" cy="593689"/>
          </a:xfrm>
          <a:custGeom>
            <a:avLst/>
            <a:gdLst/>
            <a:ahLst/>
            <a:cxnLst/>
            <a:rect l="0" t="0" r="0" b="0"/>
            <a:pathLst>
              <a:path w="308610" h="593689">
                <a:moveTo>
                  <a:pt x="0" y="170777"/>
                </a:moveTo>
                <a:lnTo>
                  <a:pt x="6067" y="152574"/>
                </a:lnTo>
                <a:lnTo>
                  <a:pt x="12433" y="140250"/>
                </a:lnTo>
                <a:lnTo>
                  <a:pt x="19495" y="129270"/>
                </a:lnTo>
                <a:lnTo>
                  <a:pt x="26867" y="115923"/>
                </a:lnTo>
                <a:lnTo>
                  <a:pt x="38158" y="94129"/>
                </a:lnTo>
                <a:lnTo>
                  <a:pt x="43218" y="87928"/>
                </a:lnTo>
                <a:lnTo>
                  <a:pt x="49132" y="82525"/>
                </a:lnTo>
                <a:lnTo>
                  <a:pt x="55615" y="77652"/>
                </a:lnTo>
                <a:lnTo>
                  <a:pt x="62476" y="71864"/>
                </a:lnTo>
                <a:lnTo>
                  <a:pt x="69590" y="65465"/>
                </a:lnTo>
                <a:lnTo>
                  <a:pt x="76874" y="58660"/>
                </a:lnTo>
                <a:lnTo>
                  <a:pt x="84269" y="52852"/>
                </a:lnTo>
                <a:lnTo>
                  <a:pt x="91739" y="47711"/>
                </a:lnTo>
                <a:lnTo>
                  <a:pt x="99259" y="43013"/>
                </a:lnTo>
                <a:lnTo>
                  <a:pt x="106812" y="38611"/>
                </a:lnTo>
                <a:lnTo>
                  <a:pt x="121978" y="30334"/>
                </a:lnTo>
                <a:lnTo>
                  <a:pt x="152411" y="14671"/>
                </a:lnTo>
                <a:lnTo>
                  <a:pt x="167644" y="6993"/>
                </a:lnTo>
                <a:lnTo>
                  <a:pt x="175263" y="4438"/>
                </a:lnTo>
                <a:lnTo>
                  <a:pt x="182882" y="2734"/>
                </a:lnTo>
                <a:lnTo>
                  <a:pt x="190501" y="1599"/>
                </a:lnTo>
                <a:lnTo>
                  <a:pt x="198120" y="842"/>
                </a:lnTo>
                <a:lnTo>
                  <a:pt x="205740" y="337"/>
                </a:lnTo>
                <a:lnTo>
                  <a:pt x="213360" y="0"/>
                </a:lnTo>
                <a:lnTo>
                  <a:pt x="219709" y="1046"/>
                </a:lnTo>
                <a:lnTo>
                  <a:pt x="225213" y="3013"/>
                </a:lnTo>
                <a:lnTo>
                  <a:pt x="230152" y="5595"/>
                </a:lnTo>
                <a:lnTo>
                  <a:pt x="235984" y="7316"/>
                </a:lnTo>
                <a:lnTo>
                  <a:pt x="242413" y="8463"/>
                </a:lnTo>
                <a:lnTo>
                  <a:pt x="249238" y="9228"/>
                </a:lnTo>
                <a:lnTo>
                  <a:pt x="255058" y="11008"/>
                </a:lnTo>
                <a:lnTo>
                  <a:pt x="260209" y="13464"/>
                </a:lnTo>
                <a:lnTo>
                  <a:pt x="264912" y="16372"/>
                </a:lnTo>
                <a:lnTo>
                  <a:pt x="273526" y="26376"/>
                </a:lnTo>
                <a:lnTo>
                  <a:pt x="281587" y="38019"/>
                </a:lnTo>
                <a:lnTo>
                  <a:pt x="289403" y="47427"/>
                </a:lnTo>
                <a:lnTo>
                  <a:pt x="291995" y="52984"/>
                </a:lnTo>
                <a:lnTo>
                  <a:pt x="296913" y="72940"/>
                </a:lnTo>
                <a:lnTo>
                  <a:pt x="302564" y="87501"/>
                </a:lnTo>
                <a:lnTo>
                  <a:pt x="303309" y="96210"/>
                </a:lnTo>
                <a:lnTo>
                  <a:pt x="302537" y="105826"/>
                </a:lnTo>
                <a:lnTo>
                  <a:pt x="300751" y="116046"/>
                </a:lnTo>
                <a:lnTo>
                  <a:pt x="298767" y="134176"/>
                </a:lnTo>
                <a:lnTo>
                  <a:pt x="296615" y="151970"/>
                </a:lnTo>
                <a:lnTo>
                  <a:pt x="294263" y="162049"/>
                </a:lnTo>
                <a:lnTo>
                  <a:pt x="291425" y="172579"/>
                </a:lnTo>
                <a:lnTo>
                  <a:pt x="284885" y="194438"/>
                </a:lnTo>
                <a:lnTo>
                  <a:pt x="281363" y="205601"/>
                </a:lnTo>
                <a:lnTo>
                  <a:pt x="273936" y="224473"/>
                </a:lnTo>
                <a:lnTo>
                  <a:pt x="243020" y="298024"/>
                </a:lnTo>
                <a:lnTo>
                  <a:pt x="229505" y="332742"/>
                </a:lnTo>
                <a:lnTo>
                  <a:pt x="222853" y="348604"/>
                </a:lnTo>
                <a:lnTo>
                  <a:pt x="215879" y="364258"/>
                </a:lnTo>
                <a:lnTo>
                  <a:pt x="208689" y="379775"/>
                </a:lnTo>
                <a:lnTo>
                  <a:pt x="201356" y="391389"/>
                </a:lnTo>
                <a:lnTo>
                  <a:pt x="193927" y="400402"/>
                </a:lnTo>
                <a:lnTo>
                  <a:pt x="186435" y="407681"/>
                </a:lnTo>
                <a:lnTo>
                  <a:pt x="180169" y="415073"/>
                </a:lnTo>
                <a:lnTo>
                  <a:pt x="174723" y="422541"/>
                </a:lnTo>
                <a:lnTo>
                  <a:pt x="169822" y="430060"/>
                </a:lnTo>
                <a:lnTo>
                  <a:pt x="164014" y="436343"/>
                </a:lnTo>
                <a:lnTo>
                  <a:pt x="157603" y="441801"/>
                </a:lnTo>
                <a:lnTo>
                  <a:pt x="150788" y="446710"/>
                </a:lnTo>
                <a:lnTo>
                  <a:pt x="144976" y="451252"/>
                </a:lnTo>
                <a:lnTo>
                  <a:pt x="139830" y="455551"/>
                </a:lnTo>
                <a:lnTo>
                  <a:pt x="135130" y="459686"/>
                </a:lnTo>
                <a:lnTo>
                  <a:pt x="129456" y="463714"/>
                </a:lnTo>
                <a:lnTo>
                  <a:pt x="123134" y="467668"/>
                </a:lnTo>
                <a:lnTo>
                  <a:pt x="106873" y="477073"/>
                </a:lnTo>
                <a:lnTo>
                  <a:pt x="97875" y="478358"/>
                </a:lnTo>
                <a:lnTo>
                  <a:pt x="83538" y="479184"/>
                </a:lnTo>
                <a:lnTo>
                  <a:pt x="81092" y="477982"/>
                </a:lnTo>
                <a:lnTo>
                  <a:pt x="71581" y="471492"/>
                </a:lnTo>
                <a:lnTo>
                  <a:pt x="64410" y="469528"/>
                </a:lnTo>
                <a:lnTo>
                  <a:pt x="56990" y="468656"/>
                </a:lnTo>
                <a:lnTo>
                  <a:pt x="53233" y="468423"/>
                </a:lnTo>
                <a:lnTo>
                  <a:pt x="50728" y="466998"/>
                </a:lnTo>
                <a:lnTo>
                  <a:pt x="49059" y="464778"/>
                </a:lnTo>
                <a:lnTo>
                  <a:pt x="46379" y="458157"/>
                </a:lnTo>
                <a:lnTo>
                  <a:pt x="45915" y="450943"/>
                </a:lnTo>
                <a:lnTo>
                  <a:pt x="47120" y="448994"/>
                </a:lnTo>
                <a:lnTo>
                  <a:pt x="49193" y="447695"/>
                </a:lnTo>
                <a:lnTo>
                  <a:pt x="104411" y="429341"/>
                </a:lnTo>
                <a:lnTo>
                  <a:pt x="114057" y="428243"/>
                </a:lnTo>
                <a:lnTo>
                  <a:pt x="123027" y="428781"/>
                </a:lnTo>
                <a:lnTo>
                  <a:pt x="131549" y="430409"/>
                </a:lnTo>
                <a:lnTo>
                  <a:pt x="139769" y="431495"/>
                </a:lnTo>
                <a:lnTo>
                  <a:pt x="147789" y="432220"/>
                </a:lnTo>
                <a:lnTo>
                  <a:pt x="155676" y="432702"/>
                </a:lnTo>
                <a:lnTo>
                  <a:pt x="163473" y="434294"/>
                </a:lnTo>
                <a:lnTo>
                  <a:pt x="171212" y="436625"/>
                </a:lnTo>
                <a:lnTo>
                  <a:pt x="178911" y="439449"/>
                </a:lnTo>
                <a:lnTo>
                  <a:pt x="186584" y="442602"/>
                </a:lnTo>
                <a:lnTo>
                  <a:pt x="194240" y="445974"/>
                </a:lnTo>
                <a:lnTo>
                  <a:pt x="201883" y="449492"/>
                </a:lnTo>
                <a:lnTo>
                  <a:pt x="208248" y="453107"/>
                </a:lnTo>
                <a:lnTo>
                  <a:pt x="213762" y="456787"/>
                </a:lnTo>
                <a:lnTo>
                  <a:pt x="223275" y="464263"/>
                </a:lnTo>
                <a:lnTo>
                  <a:pt x="231737" y="471819"/>
                </a:lnTo>
                <a:lnTo>
                  <a:pt x="243117" y="482797"/>
                </a:lnTo>
                <a:lnTo>
                  <a:pt x="277642" y="517018"/>
                </a:lnTo>
                <a:lnTo>
                  <a:pt x="280344" y="522255"/>
                </a:lnTo>
                <a:lnTo>
                  <a:pt x="283347" y="534846"/>
                </a:lnTo>
                <a:lnTo>
                  <a:pt x="288068" y="552295"/>
                </a:lnTo>
                <a:lnTo>
                  <a:pt x="308609" y="5936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missing measure.</a:t>
            </a:r>
          </a:p>
          <a:p>
            <a:pPr marL="514350" indent="-514350">
              <a:buAutoNum type="arabicParenR"/>
            </a:pPr>
            <a:r>
              <a:rPr lang="en-US" dirty="0" smtClean="0"/>
              <a:t>b= 10, h= ?, p=50</a:t>
            </a:r>
          </a:p>
          <a:p>
            <a:pPr marL="514350" indent="-514350">
              <a:buAutoNum type="arabicParenR"/>
            </a:pPr>
            <a:r>
              <a:rPr lang="en-US" dirty="0" smtClean="0"/>
              <a:t>b= ?, h= 5, p= 17</a:t>
            </a:r>
          </a:p>
          <a:p>
            <a:pPr marL="514350" indent="-514350">
              <a:buAutoNum type="arabicParenR"/>
            </a:pPr>
            <a:r>
              <a:rPr lang="en-US" dirty="0" smtClean="0"/>
              <a:t>b= 2x, h= ?, p= 6x+10</a:t>
            </a:r>
            <a:endParaRPr lang="en-US" dirty="0"/>
          </a:p>
        </p:txBody>
      </p:sp>
      <p:sp>
        <p:nvSpPr>
          <p:cNvPr id="4" name="SMARTPenAnnotation214"/>
          <p:cNvSpPr/>
          <p:nvPr/>
        </p:nvSpPr>
        <p:spPr>
          <a:xfrm>
            <a:off x="4480619" y="2252194"/>
            <a:ext cx="308392" cy="318888"/>
          </a:xfrm>
          <a:custGeom>
            <a:avLst/>
            <a:gdLst/>
            <a:ahLst/>
            <a:cxnLst/>
            <a:rect l="0" t="0" r="0" b="0"/>
            <a:pathLst>
              <a:path w="308392" h="318888">
                <a:moveTo>
                  <a:pt x="148531" y="56665"/>
                </a:moveTo>
                <a:lnTo>
                  <a:pt x="170507" y="56665"/>
                </a:lnTo>
                <a:lnTo>
                  <a:pt x="180961" y="55395"/>
                </a:lnTo>
                <a:lnTo>
                  <a:pt x="194281" y="53279"/>
                </a:lnTo>
                <a:lnTo>
                  <a:pt x="209511" y="50598"/>
                </a:lnTo>
                <a:lnTo>
                  <a:pt x="222204" y="47540"/>
                </a:lnTo>
                <a:lnTo>
                  <a:pt x="233206" y="44232"/>
                </a:lnTo>
                <a:lnTo>
                  <a:pt x="243081" y="40757"/>
                </a:lnTo>
                <a:lnTo>
                  <a:pt x="250934" y="38440"/>
                </a:lnTo>
                <a:lnTo>
                  <a:pt x="257439" y="36895"/>
                </a:lnTo>
                <a:lnTo>
                  <a:pt x="273276" y="33986"/>
                </a:lnTo>
                <a:lnTo>
                  <a:pt x="265084" y="24782"/>
                </a:lnTo>
                <a:lnTo>
                  <a:pt x="257208" y="16783"/>
                </a:lnTo>
                <a:lnTo>
                  <a:pt x="254002" y="14837"/>
                </a:lnTo>
                <a:lnTo>
                  <a:pt x="247054" y="12675"/>
                </a:lnTo>
                <a:lnTo>
                  <a:pt x="239732" y="11714"/>
                </a:lnTo>
                <a:lnTo>
                  <a:pt x="236001" y="11458"/>
                </a:lnTo>
                <a:lnTo>
                  <a:pt x="232244" y="10017"/>
                </a:lnTo>
                <a:lnTo>
                  <a:pt x="224683" y="5030"/>
                </a:lnTo>
                <a:lnTo>
                  <a:pt x="218349" y="3191"/>
                </a:lnTo>
                <a:lnTo>
                  <a:pt x="210316" y="1966"/>
                </a:lnTo>
                <a:lnTo>
                  <a:pt x="201151" y="1149"/>
                </a:lnTo>
                <a:lnTo>
                  <a:pt x="186151" y="605"/>
                </a:lnTo>
                <a:lnTo>
                  <a:pt x="145777" y="0"/>
                </a:lnTo>
                <a:lnTo>
                  <a:pt x="130185" y="1108"/>
                </a:lnTo>
                <a:lnTo>
                  <a:pt x="118520" y="3117"/>
                </a:lnTo>
                <a:lnTo>
                  <a:pt x="96741" y="9399"/>
                </a:lnTo>
                <a:lnTo>
                  <a:pt x="90377" y="13645"/>
                </a:lnTo>
                <a:lnTo>
                  <a:pt x="83314" y="19765"/>
                </a:lnTo>
                <a:lnTo>
                  <a:pt x="75942" y="26719"/>
                </a:lnTo>
                <a:lnTo>
                  <a:pt x="73468" y="30351"/>
                </a:lnTo>
                <a:lnTo>
                  <a:pt x="70720" y="37773"/>
                </a:lnTo>
                <a:lnTo>
                  <a:pt x="66111" y="45306"/>
                </a:lnTo>
                <a:lnTo>
                  <a:pt x="58560" y="54157"/>
                </a:lnTo>
                <a:lnTo>
                  <a:pt x="46737" y="66557"/>
                </a:lnTo>
                <a:lnTo>
                  <a:pt x="41298" y="73420"/>
                </a:lnTo>
                <a:lnTo>
                  <a:pt x="36402" y="80535"/>
                </a:lnTo>
                <a:lnTo>
                  <a:pt x="31868" y="87818"/>
                </a:lnTo>
                <a:lnTo>
                  <a:pt x="27576" y="95214"/>
                </a:lnTo>
                <a:lnTo>
                  <a:pt x="19419" y="110205"/>
                </a:lnTo>
                <a:lnTo>
                  <a:pt x="15467" y="116488"/>
                </a:lnTo>
                <a:lnTo>
                  <a:pt x="11561" y="121947"/>
                </a:lnTo>
                <a:lnTo>
                  <a:pt x="7688" y="126857"/>
                </a:lnTo>
                <a:lnTo>
                  <a:pt x="3384" y="135698"/>
                </a:lnTo>
                <a:lnTo>
                  <a:pt x="1471" y="143861"/>
                </a:lnTo>
                <a:lnTo>
                  <a:pt x="621" y="151723"/>
                </a:lnTo>
                <a:lnTo>
                  <a:pt x="75" y="159262"/>
                </a:lnTo>
                <a:lnTo>
                  <a:pt x="0" y="164917"/>
                </a:lnTo>
                <a:lnTo>
                  <a:pt x="1250" y="168203"/>
                </a:lnTo>
                <a:lnTo>
                  <a:pt x="6026" y="175241"/>
                </a:lnTo>
                <a:lnTo>
                  <a:pt x="12382" y="182602"/>
                </a:lnTo>
                <a:lnTo>
                  <a:pt x="15855" y="186343"/>
                </a:lnTo>
                <a:lnTo>
                  <a:pt x="20710" y="188837"/>
                </a:lnTo>
                <a:lnTo>
                  <a:pt x="26487" y="190500"/>
                </a:lnTo>
                <a:lnTo>
                  <a:pt x="32878" y="191608"/>
                </a:lnTo>
                <a:lnTo>
                  <a:pt x="40949" y="192348"/>
                </a:lnTo>
                <a:lnTo>
                  <a:pt x="50139" y="192840"/>
                </a:lnTo>
                <a:lnTo>
                  <a:pt x="60076" y="193169"/>
                </a:lnTo>
                <a:lnTo>
                  <a:pt x="71781" y="192118"/>
                </a:lnTo>
                <a:lnTo>
                  <a:pt x="84664" y="190147"/>
                </a:lnTo>
                <a:lnTo>
                  <a:pt x="98333" y="187563"/>
                </a:lnTo>
                <a:lnTo>
                  <a:pt x="111256" y="185841"/>
                </a:lnTo>
                <a:lnTo>
                  <a:pt x="123680" y="184692"/>
                </a:lnTo>
                <a:lnTo>
                  <a:pt x="135774" y="183927"/>
                </a:lnTo>
                <a:lnTo>
                  <a:pt x="155984" y="183076"/>
                </a:lnTo>
                <a:lnTo>
                  <a:pt x="164930" y="182849"/>
                </a:lnTo>
                <a:lnTo>
                  <a:pt x="175973" y="183968"/>
                </a:lnTo>
                <a:lnTo>
                  <a:pt x="188416" y="185984"/>
                </a:lnTo>
                <a:lnTo>
                  <a:pt x="201791" y="188598"/>
                </a:lnTo>
                <a:lnTo>
                  <a:pt x="211977" y="190340"/>
                </a:lnTo>
                <a:lnTo>
                  <a:pt x="220039" y="191502"/>
                </a:lnTo>
                <a:lnTo>
                  <a:pt x="226682" y="192276"/>
                </a:lnTo>
                <a:lnTo>
                  <a:pt x="234922" y="194063"/>
                </a:lnTo>
                <a:lnTo>
                  <a:pt x="244225" y="196524"/>
                </a:lnTo>
                <a:lnTo>
                  <a:pt x="254237" y="199434"/>
                </a:lnTo>
                <a:lnTo>
                  <a:pt x="262181" y="202645"/>
                </a:lnTo>
                <a:lnTo>
                  <a:pt x="268748" y="206055"/>
                </a:lnTo>
                <a:lnTo>
                  <a:pt x="274395" y="209598"/>
                </a:lnTo>
                <a:lnTo>
                  <a:pt x="279430" y="213231"/>
                </a:lnTo>
                <a:lnTo>
                  <a:pt x="288411" y="220653"/>
                </a:lnTo>
                <a:lnTo>
                  <a:pt x="291314" y="224411"/>
                </a:lnTo>
                <a:lnTo>
                  <a:pt x="294540" y="231972"/>
                </a:lnTo>
                <a:lnTo>
                  <a:pt x="296670" y="234497"/>
                </a:lnTo>
                <a:lnTo>
                  <a:pt x="299360" y="236180"/>
                </a:lnTo>
                <a:lnTo>
                  <a:pt x="302424" y="237301"/>
                </a:lnTo>
                <a:lnTo>
                  <a:pt x="304466" y="239320"/>
                </a:lnTo>
                <a:lnTo>
                  <a:pt x="305827" y="241935"/>
                </a:lnTo>
                <a:lnTo>
                  <a:pt x="307341" y="248227"/>
                </a:lnTo>
                <a:lnTo>
                  <a:pt x="308013" y="255257"/>
                </a:lnTo>
                <a:lnTo>
                  <a:pt x="308311" y="262615"/>
                </a:lnTo>
                <a:lnTo>
                  <a:pt x="308391" y="266355"/>
                </a:lnTo>
                <a:lnTo>
                  <a:pt x="307174" y="270119"/>
                </a:lnTo>
                <a:lnTo>
                  <a:pt x="302435" y="277687"/>
                </a:lnTo>
                <a:lnTo>
                  <a:pt x="296096" y="285284"/>
                </a:lnTo>
                <a:lnTo>
                  <a:pt x="289045" y="292894"/>
                </a:lnTo>
                <a:lnTo>
                  <a:pt x="281678" y="300509"/>
                </a:lnTo>
                <a:lnTo>
                  <a:pt x="275396" y="304318"/>
                </a:lnTo>
                <a:lnTo>
                  <a:pt x="267397" y="308127"/>
                </a:lnTo>
                <a:lnTo>
                  <a:pt x="258255" y="311936"/>
                </a:lnTo>
                <a:lnTo>
                  <a:pt x="249620" y="314476"/>
                </a:lnTo>
                <a:lnTo>
                  <a:pt x="241324" y="316169"/>
                </a:lnTo>
                <a:lnTo>
                  <a:pt x="233252" y="317298"/>
                </a:lnTo>
                <a:lnTo>
                  <a:pt x="222792" y="318051"/>
                </a:lnTo>
                <a:lnTo>
                  <a:pt x="210738" y="318552"/>
                </a:lnTo>
                <a:lnTo>
                  <a:pt x="197622" y="318887"/>
                </a:lnTo>
                <a:lnTo>
                  <a:pt x="179988" y="317840"/>
                </a:lnTo>
                <a:lnTo>
                  <a:pt x="159342" y="315872"/>
                </a:lnTo>
                <a:lnTo>
                  <a:pt x="136689" y="313289"/>
                </a:lnTo>
                <a:lnTo>
                  <a:pt x="120316" y="310298"/>
                </a:lnTo>
                <a:lnTo>
                  <a:pt x="108131" y="307034"/>
                </a:lnTo>
                <a:lnTo>
                  <a:pt x="98737" y="303588"/>
                </a:lnTo>
                <a:lnTo>
                  <a:pt x="91205" y="300020"/>
                </a:lnTo>
                <a:lnTo>
                  <a:pt x="84913" y="296372"/>
                </a:lnTo>
                <a:lnTo>
                  <a:pt x="79449" y="292670"/>
                </a:lnTo>
                <a:lnTo>
                  <a:pt x="74537" y="287662"/>
                </a:lnTo>
                <a:lnTo>
                  <a:pt x="69991" y="281783"/>
                </a:lnTo>
                <a:lnTo>
                  <a:pt x="57090" y="262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5"/>
          <p:cNvSpPr/>
          <p:nvPr/>
        </p:nvSpPr>
        <p:spPr>
          <a:xfrm>
            <a:off x="4880970" y="2240279"/>
            <a:ext cx="319625" cy="341070"/>
          </a:xfrm>
          <a:custGeom>
            <a:avLst/>
            <a:gdLst/>
            <a:ahLst/>
            <a:cxnLst/>
            <a:rect l="0" t="0" r="0" b="0"/>
            <a:pathLst>
              <a:path w="319625" h="341070">
                <a:moveTo>
                  <a:pt x="79650" y="0"/>
                </a:moveTo>
                <a:lnTo>
                  <a:pt x="73582" y="6068"/>
                </a:lnTo>
                <a:lnTo>
                  <a:pt x="67984" y="16746"/>
                </a:lnTo>
                <a:lnTo>
                  <a:pt x="60443" y="32754"/>
                </a:lnTo>
                <a:lnTo>
                  <a:pt x="51605" y="52316"/>
                </a:lnTo>
                <a:lnTo>
                  <a:pt x="44443" y="66628"/>
                </a:lnTo>
                <a:lnTo>
                  <a:pt x="38399" y="77439"/>
                </a:lnTo>
                <a:lnTo>
                  <a:pt x="33099" y="85916"/>
                </a:lnTo>
                <a:lnTo>
                  <a:pt x="27026" y="99187"/>
                </a:lnTo>
                <a:lnTo>
                  <a:pt x="20437" y="115655"/>
                </a:lnTo>
                <a:lnTo>
                  <a:pt x="13504" y="134254"/>
                </a:lnTo>
                <a:lnTo>
                  <a:pt x="8883" y="147922"/>
                </a:lnTo>
                <a:lnTo>
                  <a:pt x="5802" y="158305"/>
                </a:lnTo>
                <a:lnTo>
                  <a:pt x="3748" y="166497"/>
                </a:lnTo>
                <a:lnTo>
                  <a:pt x="2378" y="174498"/>
                </a:lnTo>
                <a:lnTo>
                  <a:pt x="1466" y="182372"/>
                </a:lnTo>
                <a:lnTo>
                  <a:pt x="857" y="190162"/>
                </a:lnTo>
                <a:lnTo>
                  <a:pt x="451" y="202975"/>
                </a:lnTo>
                <a:lnTo>
                  <a:pt x="0" y="237531"/>
                </a:lnTo>
                <a:lnTo>
                  <a:pt x="1150" y="253604"/>
                </a:lnTo>
                <a:lnTo>
                  <a:pt x="3186" y="268130"/>
                </a:lnTo>
                <a:lnTo>
                  <a:pt x="5814" y="281623"/>
                </a:lnTo>
                <a:lnTo>
                  <a:pt x="7566" y="291889"/>
                </a:lnTo>
                <a:lnTo>
                  <a:pt x="8734" y="300003"/>
                </a:lnTo>
                <a:lnTo>
                  <a:pt x="9512" y="306682"/>
                </a:lnTo>
                <a:lnTo>
                  <a:pt x="11301" y="312405"/>
                </a:lnTo>
                <a:lnTo>
                  <a:pt x="16676" y="322150"/>
                </a:lnTo>
                <a:lnTo>
                  <a:pt x="21157" y="325257"/>
                </a:lnTo>
                <a:lnTo>
                  <a:pt x="26685" y="327328"/>
                </a:lnTo>
                <a:lnTo>
                  <a:pt x="32909" y="328709"/>
                </a:lnTo>
                <a:lnTo>
                  <a:pt x="38330" y="330899"/>
                </a:lnTo>
                <a:lnTo>
                  <a:pt x="47738" y="336720"/>
                </a:lnTo>
                <a:lnTo>
                  <a:pt x="56154" y="340153"/>
                </a:lnTo>
                <a:lnTo>
                  <a:pt x="60176" y="341069"/>
                </a:lnTo>
                <a:lnTo>
                  <a:pt x="65397" y="340410"/>
                </a:lnTo>
                <a:lnTo>
                  <a:pt x="71418" y="338700"/>
                </a:lnTo>
                <a:lnTo>
                  <a:pt x="77972" y="336290"/>
                </a:lnTo>
                <a:lnTo>
                  <a:pt x="83611" y="334683"/>
                </a:lnTo>
                <a:lnTo>
                  <a:pt x="93263" y="332899"/>
                </a:lnTo>
                <a:lnTo>
                  <a:pt x="98886" y="332423"/>
                </a:lnTo>
                <a:lnTo>
                  <a:pt x="105174" y="332105"/>
                </a:lnTo>
                <a:lnTo>
                  <a:pt x="111905" y="331894"/>
                </a:lnTo>
                <a:lnTo>
                  <a:pt x="118934" y="330483"/>
                </a:lnTo>
                <a:lnTo>
                  <a:pt x="126159" y="328272"/>
                </a:lnTo>
                <a:lnTo>
                  <a:pt x="133516" y="325528"/>
                </a:lnTo>
                <a:lnTo>
                  <a:pt x="139690" y="322429"/>
                </a:lnTo>
                <a:lnTo>
                  <a:pt x="145077" y="319093"/>
                </a:lnTo>
                <a:lnTo>
                  <a:pt x="149938" y="315599"/>
                </a:lnTo>
                <a:lnTo>
                  <a:pt x="158258" y="310729"/>
                </a:lnTo>
                <a:lnTo>
                  <a:pt x="168885" y="304943"/>
                </a:lnTo>
                <a:lnTo>
                  <a:pt x="181050" y="298546"/>
                </a:lnTo>
                <a:lnTo>
                  <a:pt x="192970" y="291741"/>
                </a:lnTo>
                <a:lnTo>
                  <a:pt x="204726" y="284664"/>
                </a:lnTo>
                <a:lnTo>
                  <a:pt x="227949" y="270028"/>
                </a:lnTo>
                <a:lnTo>
                  <a:pt x="250971" y="255056"/>
                </a:lnTo>
                <a:lnTo>
                  <a:pt x="259904" y="248777"/>
                </a:lnTo>
                <a:lnTo>
                  <a:pt x="267129" y="243322"/>
                </a:lnTo>
                <a:lnTo>
                  <a:pt x="273216" y="238415"/>
                </a:lnTo>
                <a:lnTo>
                  <a:pt x="278544" y="232603"/>
                </a:lnTo>
                <a:lnTo>
                  <a:pt x="283366" y="226189"/>
                </a:lnTo>
                <a:lnTo>
                  <a:pt x="287850" y="219373"/>
                </a:lnTo>
                <a:lnTo>
                  <a:pt x="290840" y="213559"/>
                </a:lnTo>
                <a:lnTo>
                  <a:pt x="294162" y="203712"/>
                </a:lnTo>
                <a:lnTo>
                  <a:pt x="299025" y="195102"/>
                </a:lnTo>
                <a:lnTo>
                  <a:pt x="305420" y="187042"/>
                </a:lnTo>
                <a:lnTo>
                  <a:pt x="312495" y="179227"/>
                </a:lnTo>
                <a:lnTo>
                  <a:pt x="314890" y="171555"/>
                </a:lnTo>
                <a:lnTo>
                  <a:pt x="316486" y="161360"/>
                </a:lnTo>
                <a:lnTo>
                  <a:pt x="318261" y="140296"/>
                </a:lnTo>
                <a:lnTo>
                  <a:pt x="319049" y="126701"/>
                </a:lnTo>
                <a:lnTo>
                  <a:pt x="319399" y="116425"/>
                </a:lnTo>
                <a:lnTo>
                  <a:pt x="319624" y="99480"/>
                </a:lnTo>
                <a:lnTo>
                  <a:pt x="318373" y="95530"/>
                </a:lnTo>
                <a:lnTo>
                  <a:pt x="313595" y="87755"/>
                </a:lnTo>
                <a:lnTo>
                  <a:pt x="310543" y="81363"/>
                </a:lnTo>
                <a:lnTo>
                  <a:pt x="307239" y="73292"/>
                </a:lnTo>
                <a:lnTo>
                  <a:pt x="303766" y="64102"/>
                </a:lnTo>
                <a:lnTo>
                  <a:pt x="300180" y="56705"/>
                </a:lnTo>
                <a:lnTo>
                  <a:pt x="296520" y="50503"/>
                </a:lnTo>
                <a:lnTo>
                  <a:pt x="292810" y="45099"/>
                </a:lnTo>
                <a:lnTo>
                  <a:pt x="287796" y="40226"/>
                </a:lnTo>
                <a:lnTo>
                  <a:pt x="281914" y="35708"/>
                </a:lnTo>
                <a:lnTo>
                  <a:pt x="275452" y="31425"/>
                </a:lnTo>
                <a:lnTo>
                  <a:pt x="268605" y="27300"/>
                </a:lnTo>
                <a:lnTo>
                  <a:pt x="261500" y="23280"/>
                </a:lnTo>
                <a:lnTo>
                  <a:pt x="254223" y="19330"/>
                </a:lnTo>
                <a:lnTo>
                  <a:pt x="245562" y="15427"/>
                </a:lnTo>
                <a:lnTo>
                  <a:pt x="235978" y="11555"/>
                </a:lnTo>
                <a:lnTo>
                  <a:pt x="225778" y="7703"/>
                </a:lnTo>
                <a:lnTo>
                  <a:pt x="216439" y="5136"/>
                </a:lnTo>
                <a:lnTo>
                  <a:pt x="207672" y="3424"/>
                </a:lnTo>
                <a:lnTo>
                  <a:pt x="199288" y="2283"/>
                </a:lnTo>
                <a:lnTo>
                  <a:pt x="189889" y="1522"/>
                </a:lnTo>
                <a:lnTo>
                  <a:pt x="179812" y="1015"/>
                </a:lnTo>
                <a:lnTo>
                  <a:pt x="169285" y="677"/>
                </a:lnTo>
                <a:lnTo>
                  <a:pt x="153376" y="1721"/>
                </a:lnTo>
                <a:lnTo>
                  <a:pt x="133881" y="3688"/>
                </a:lnTo>
                <a:lnTo>
                  <a:pt x="111993" y="6269"/>
                </a:lnTo>
                <a:lnTo>
                  <a:pt x="97402" y="9259"/>
                </a:lnTo>
                <a:lnTo>
                  <a:pt x="87675" y="12523"/>
                </a:lnTo>
                <a:lnTo>
                  <a:pt x="81190" y="15969"/>
                </a:lnTo>
                <a:lnTo>
                  <a:pt x="74326" y="18266"/>
                </a:lnTo>
                <a:lnTo>
                  <a:pt x="67211" y="19797"/>
                </a:lnTo>
                <a:lnTo>
                  <a:pt x="51834" y="21953"/>
                </a:lnTo>
                <a:lnTo>
                  <a:pt x="3393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6"/>
          <p:cNvSpPr/>
          <p:nvPr/>
        </p:nvSpPr>
        <p:spPr>
          <a:xfrm>
            <a:off x="5394959" y="2424748"/>
            <a:ext cx="262892" cy="21272"/>
          </a:xfrm>
          <a:custGeom>
            <a:avLst/>
            <a:gdLst/>
            <a:ahLst/>
            <a:cxnLst/>
            <a:rect l="0" t="0" r="0" b="0"/>
            <a:pathLst>
              <a:path w="262892" h="21272">
                <a:moveTo>
                  <a:pt x="0" y="9841"/>
                </a:moveTo>
                <a:lnTo>
                  <a:pt x="154028" y="9841"/>
                </a:lnTo>
                <a:lnTo>
                  <a:pt x="171265" y="8571"/>
                </a:lnTo>
                <a:lnTo>
                  <a:pt x="190377" y="6455"/>
                </a:lnTo>
                <a:lnTo>
                  <a:pt x="225582" y="1986"/>
                </a:lnTo>
                <a:lnTo>
                  <a:pt x="236748" y="795"/>
                </a:lnTo>
                <a:lnTo>
                  <a:pt x="245462" y="0"/>
                </a:lnTo>
                <a:lnTo>
                  <a:pt x="251272" y="741"/>
                </a:lnTo>
                <a:lnTo>
                  <a:pt x="255145" y="2504"/>
                </a:lnTo>
                <a:lnTo>
                  <a:pt x="262891" y="21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7"/>
          <p:cNvSpPr/>
          <p:nvPr/>
        </p:nvSpPr>
        <p:spPr>
          <a:xfrm>
            <a:off x="5795220" y="2245467"/>
            <a:ext cx="354120" cy="309874"/>
          </a:xfrm>
          <a:custGeom>
            <a:avLst/>
            <a:gdLst/>
            <a:ahLst/>
            <a:cxnLst/>
            <a:rect l="0" t="0" r="0" b="0"/>
            <a:pathLst>
              <a:path w="354120" h="309874">
                <a:moveTo>
                  <a:pt x="68370" y="51962"/>
                </a:moveTo>
                <a:lnTo>
                  <a:pt x="48687" y="42121"/>
                </a:lnTo>
                <a:lnTo>
                  <a:pt x="48898" y="40322"/>
                </a:lnTo>
                <a:lnTo>
                  <a:pt x="52519" y="34936"/>
                </a:lnTo>
                <a:lnTo>
                  <a:pt x="55262" y="32991"/>
                </a:lnTo>
                <a:lnTo>
                  <a:pt x="61697" y="30831"/>
                </a:lnTo>
                <a:lnTo>
                  <a:pt x="72460" y="29615"/>
                </a:lnTo>
                <a:lnTo>
                  <a:pt x="83311" y="25943"/>
                </a:lnTo>
                <a:lnTo>
                  <a:pt x="89761" y="23186"/>
                </a:lnTo>
                <a:lnTo>
                  <a:pt x="100313" y="20123"/>
                </a:lnTo>
                <a:lnTo>
                  <a:pt x="110507" y="17492"/>
                </a:lnTo>
                <a:lnTo>
                  <a:pt x="116781" y="15012"/>
                </a:lnTo>
                <a:lnTo>
                  <a:pt x="123504" y="12089"/>
                </a:lnTo>
                <a:lnTo>
                  <a:pt x="130526" y="10140"/>
                </a:lnTo>
                <a:lnTo>
                  <a:pt x="137747" y="8841"/>
                </a:lnTo>
                <a:lnTo>
                  <a:pt x="145101" y="7975"/>
                </a:lnTo>
                <a:lnTo>
                  <a:pt x="152544" y="6127"/>
                </a:lnTo>
                <a:lnTo>
                  <a:pt x="160046" y="3626"/>
                </a:lnTo>
                <a:lnTo>
                  <a:pt x="167587" y="688"/>
                </a:lnTo>
                <a:lnTo>
                  <a:pt x="175155" y="0"/>
                </a:lnTo>
                <a:lnTo>
                  <a:pt x="182739" y="811"/>
                </a:lnTo>
                <a:lnTo>
                  <a:pt x="190337" y="2621"/>
                </a:lnTo>
                <a:lnTo>
                  <a:pt x="200481" y="3828"/>
                </a:lnTo>
                <a:lnTo>
                  <a:pt x="212324" y="4633"/>
                </a:lnTo>
                <a:lnTo>
                  <a:pt x="225299" y="5170"/>
                </a:lnTo>
                <a:lnTo>
                  <a:pt x="236489" y="6797"/>
                </a:lnTo>
                <a:lnTo>
                  <a:pt x="246489" y="9152"/>
                </a:lnTo>
                <a:lnTo>
                  <a:pt x="255696" y="11992"/>
                </a:lnTo>
                <a:lnTo>
                  <a:pt x="263104" y="13886"/>
                </a:lnTo>
                <a:lnTo>
                  <a:pt x="269312" y="15148"/>
                </a:lnTo>
                <a:lnTo>
                  <a:pt x="274721" y="15989"/>
                </a:lnTo>
                <a:lnTo>
                  <a:pt x="284119" y="20311"/>
                </a:lnTo>
                <a:lnTo>
                  <a:pt x="288402" y="23242"/>
                </a:lnTo>
                <a:lnTo>
                  <a:pt x="291258" y="27735"/>
                </a:lnTo>
                <a:lnTo>
                  <a:pt x="293162" y="33271"/>
                </a:lnTo>
                <a:lnTo>
                  <a:pt x="294431" y="39502"/>
                </a:lnTo>
                <a:lnTo>
                  <a:pt x="296547" y="46195"/>
                </a:lnTo>
                <a:lnTo>
                  <a:pt x="299228" y="53198"/>
                </a:lnTo>
                <a:lnTo>
                  <a:pt x="302285" y="60406"/>
                </a:lnTo>
                <a:lnTo>
                  <a:pt x="304323" y="67751"/>
                </a:lnTo>
                <a:lnTo>
                  <a:pt x="305682" y="75189"/>
                </a:lnTo>
                <a:lnTo>
                  <a:pt x="306588" y="82687"/>
                </a:lnTo>
                <a:lnTo>
                  <a:pt x="307192" y="91495"/>
                </a:lnTo>
                <a:lnTo>
                  <a:pt x="307594" y="101178"/>
                </a:lnTo>
                <a:lnTo>
                  <a:pt x="307863" y="111443"/>
                </a:lnTo>
                <a:lnTo>
                  <a:pt x="305501" y="122096"/>
                </a:lnTo>
                <a:lnTo>
                  <a:pt x="301388" y="133008"/>
                </a:lnTo>
                <a:lnTo>
                  <a:pt x="283462" y="169956"/>
                </a:lnTo>
                <a:lnTo>
                  <a:pt x="276534" y="183965"/>
                </a:lnTo>
                <a:lnTo>
                  <a:pt x="270646" y="194574"/>
                </a:lnTo>
                <a:lnTo>
                  <a:pt x="265450" y="202917"/>
                </a:lnTo>
                <a:lnTo>
                  <a:pt x="260717" y="209749"/>
                </a:lnTo>
                <a:lnTo>
                  <a:pt x="255021" y="215573"/>
                </a:lnTo>
                <a:lnTo>
                  <a:pt x="248684" y="220726"/>
                </a:lnTo>
                <a:lnTo>
                  <a:pt x="241919" y="225432"/>
                </a:lnTo>
                <a:lnTo>
                  <a:pt x="231016" y="234047"/>
                </a:lnTo>
                <a:lnTo>
                  <a:pt x="220667" y="243379"/>
                </a:lnTo>
                <a:lnTo>
                  <a:pt x="196713" y="266679"/>
                </a:lnTo>
                <a:lnTo>
                  <a:pt x="192032" y="271307"/>
                </a:lnTo>
                <a:lnTo>
                  <a:pt x="183831" y="275662"/>
                </a:lnTo>
                <a:lnTo>
                  <a:pt x="173284" y="279836"/>
                </a:lnTo>
                <a:lnTo>
                  <a:pt x="161173" y="283888"/>
                </a:lnTo>
                <a:lnTo>
                  <a:pt x="151828" y="287859"/>
                </a:lnTo>
                <a:lnTo>
                  <a:pt x="144329" y="291777"/>
                </a:lnTo>
                <a:lnTo>
                  <a:pt x="138060" y="295659"/>
                </a:lnTo>
                <a:lnTo>
                  <a:pt x="131339" y="298247"/>
                </a:lnTo>
                <a:lnTo>
                  <a:pt x="124320" y="299972"/>
                </a:lnTo>
                <a:lnTo>
                  <a:pt x="117100" y="301122"/>
                </a:lnTo>
                <a:lnTo>
                  <a:pt x="109746" y="301889"/>
                </a:lnTo>
                <a:lnTo>
                  <a:pt x="102304" y="302400"/>
                </a:lnTo>
                <a:lnTo>
                  <a:pt x="94803" y="302741"/>
                </a:lnTo>
                <a:lnTo>
                  <a:pt x="84721" y="304238"/>
                </a:lnTo>
                <a:lnTo>
                  <a:pt x="72921" y="306506"/>
                </a:lnTo>
                <a:lnTo>
                  <a:pt x="59974" y="309288"/>
                </a:lnTo>
                <a:lnTo>
                  <a:pt x="50072" y="309873"/>
                </a:lnTo>
                <a:lnTo>
                  <a:pt x="42201" y="308993"/>
                </a:lnTo>
                <a:lnTo>
                  <a:pt x="35684" y="307136"/>
                </a:lnTo>
                <a:lnTo>
                  <a:pt x="25056" y="301686"/>
                </a:lnTo>
                <a:lnTo>
                  <a:pt x="16099" y="295031"/>
                </a:lnTo>
                <a:lnTo>
                  <a:pt x="5186" y="285414"/>
                </a:lnTo>
                <a:lnTo>
                  <a:pt x="2188" y="282719"/>
                </a:lnTo>
                <a:lnTo>
                  <a:pt x="1388" y="280730"/>
                </a:lnTo>
                <a:lnTo>
                  <a:pt x="500" y="275133"/>
                </a:lnTo>
                <a:lnTo>
                  <a:pt x="263" y="270593"/>
                </a:lnTo>
                <a:lnTo>
                  <a:pt x="0" y="258775"/>
                </a:lnTo>
                <a:lnTo>
                  <a:pt x="1200" y="253338"/>
                </a:lnTo>
                <a:lnTo>
                  <a:pt x="5920" y="243909"/>
                </a:lnTo>
                <a:lnTo>
                  <a:pt x="10226" y="238347"/>
                </a:lnTo>
                <a:lnTo>
                  <a:pt x="15637" y="232099"/>
                </a:lnTo>
                <a:lnTo>
                  <a:pt x="21785" y="225393"/>
                </a:lnTo>
                <a:lnTo>
                  <a:pt x="28423" y="219653"/>
                </a:lnTo>
                <a:lnTo>
                  <a:pt x="35389" y="214556"/>
                </a:lnTo>
                <a:lnTo>
                  <a:pt x="42572" y="209888"/>
                </a:lnTo>
                <a:lnTo>
                  <a:pt x="49901" y="205506"/>
                </a:lnTo>
                <a:lnTo>
                  <a:pt x="57327" y="201315"/>
                </a:lnTo>
                <a:lnTo>
                  <a:pt x="72352" y="193271"/>
                </a:lnTo>
                <a:lnTo>
                  <a:pt x="87496" y="185463"/>
                </a:lnTo>
                <a:lnTo>
                  <a:pt x="97631" y="181603"/>
                </a:lnTo>
                <a:lnTo>
                  <a:pt x="109467" y="177759"/>
                </a:lnTo>
                <a:lnTo>
                  <a:pt x="122438" y="173927"/>
                </a:lnTo>
                <a:lnTo>
                  <a:pt x="134895" y="171372"/>
                </a:lnTo>
                <a:lnTo>
                  <a:pt x="147010" y="169669"/>
                </a:lnTo>
                <a:lnTo>
                  <a:pt x="158896" y="168533"/>
                </a:lnTo>
                <a:lnTo>
                  <a:pt x="171901" y="167776"/>
                </a:lnTo>
                <a:lnTo>
                  <a:pt x="199897" y="166935"/>
                </a:lnTo>
                <a:lnTo>
                  <a:pt x="214475" y="167981"/>
                </a:lnTo>
                <a:lnTo>
                  <a:pt x="229273" y="169948"/>
                </a:lnTo>
                <a:lnTo>
                  <a:pt x="244218" y="172530"/>
                </a:lnTo>
                <a:lnTo>
                  <a:pt x="255452" y="175521"/>
                </a:lnTo>
                <a:lnTo>
                  <a:pt x="264212" y="178785"/>
                </a:lnTo>
                <a:lnTo>
                  <a:pt x="271320" y="182230"/>
                </a:lnTo>
                <a:lnTo>
                  <a:pt x="277331" y="185798"/>
                </a:lnTo>
                <a:lnTo>
                  <a:pt x="287394" y="193148"/>
                </a:lnTo>
                <a:lnTo>
                  <a:pt x="291856" y="198156"/>
                </a:lnTo>
                <a:lnTo>
                  <a:pt x="296101" y="204035"/>
                </a:lnTo>
                <a:lnTo>
                  <a:pt x="300200" y="210494"/>
                </a:lnTo>
                <a:lnTo>
                  <a:pt x="305473" y="217340"/>
                </a:lnTo>
                <a:lnTo>
                  <a:pt x="311529" y="224444"/>
                </a:lnTo>
                <a:lnTo>
                  <a:pt x="318106" y="231720"/>
                </a:lnTo>
                <a:lnTo>
                  <a:pt x="323760" y="239111"/>
                </a:lnTo>
                <a:lnTo>
                  <a:pt x="328800" y="246578"/>
                </a:lnTo>
                <a:lnTo>
                  <a:pt x="333430" y="254096"/>
                </a:lnTo>
                <a:lnTo>
                  <a:pt x="337787" y="260378"/>
                </a:lnTo>
                <a:lnTo>
                  <a:pt x="341961" y="265836"/>
                </a:lnTo>
                <a:lnTo>
                  <a:pt x="346014" y="270745"/>
                </a:lnTo>
                <a:lnTo>
                  <a:pt x="350517" y="279586"/>
                </a:lnTo>
                <a:lnTo>
                  <a:pt x="354119" y="291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8"/>
          <p:cNvSpPr/>
          <p:nvPr/>
        </p:nvSpPr>
        <p:spPr>
          <a:xfrm>
            <a:off x="6241084" y="2228850"/>
            <a:ext cx="279298" cy="303401"/>
          </a:xfrm>
          <a:custGeom>
            <a:avLst/>
            <a:gdLst/>
            <a:ahLst/>
            <a:cxnLst/>
            <a:rect l="0" t="0" r="0" b="0"/>
            <a:pathLst>
              <a:path w="279298" h="303401">
                <a:moveTo>
                  <a:pt x="68275" y="0"/>
                </a:moveTo>
                <a:lnTo>
                  <a:pt x="62208" y="24270"/>
                </a:lnTo>
                <a:lnTo>
                  <a:pt x="59150" y="32690"/>
                </a:lnTo>
                <a:lnTo>
                  <a:pt x="55842" y="39573"/>
                </a:lnTo>
                <a:lnTo>
                  <a:pt x="52367" y="45432"/>
                </a:lnTo>
                <a:lnTo>
                  <a:pt x="50050" y="51878"/>
                </a:lnTo>
                <a:lnTo>
                  <a:pt x="48505" y="58715"/>
                </a:lnTo>
                <a:lnTo>
                  <a:pt x="47475" y="65813"/>
                </a:lnTo>
                <a:lnTo>
                  <a:pt x="44248" y="74355"/>
                </a:lnTo>
                <a:lnTo>
                  <a:pt x="39557" y="83860"/>
                </a:lnTo>
                <a:lnTo>
                  <a:pt x="33891" y="94007"/>
                </a:lnTo>
                <a:lnTo>
                  <a:pt x="30112" y="103311"/>
                </a:lnTo>
                <a:lnTo>
                  <a:pt x="27593" y="112054"/>
                </a:lnTo>
                <a:lnTo>
                  <a:pt x="25914" y="120422"/>
                </a:lnTo>
                <a:lnTo>
                  <a:pt x="22255" y="129811"/>
                </a:lnTo>
                <a:lnTo>
                  <a:pt x="17275" y="139881"/>
                </a:lnTo>
                <a:lnTo>
                  <a:pt x="11415" y="150404"/>
                </a:lnTo>
                <a:lnTo>
                  <a:pt x="7509" y="158689"/>
                </a:lnTo>
                <a:lnTo>
                  <a:pt x="4905" y="165482"/>
                </a:lnTo>
                <a:lnTo>
                  <a:pt x="3168" y="171281"/>
                </a:lnTo>
                <a:lnTo>
                  <a:pt x="2011" y="176417"/>
                </a:lnTo>
                <a:lnTo>
                  <a:pt x="724" y="185511"/>
                </a:lnTo>
                <a:lnTo>
                  <a:pt x="381" y="192254"/>
                </a:lnTo>
                <a:lnTo>
                  <a:pt x="0" y="209906"/>
                </a:lnTo>
                <a:lnTo>
                  <a:pt x="1169" y="218677"/>
                </a:lnTo>
                <a:lnTo>
                  <a:pt x="3218" y="227065"/>
                </a:lnTo>
                <a:lnTo>
                  <a:pt x="5854" y="235196"/>
                </a:lnTo>
                <a:lnTo>
                  <a:pt x="8881" y="243157"/>
                </a:lnTo>
                <a:lnTo>
                  <a:pt x="12169" y="251005"/>
                </a:lnTo>
                <a:lnTo>
                  <a:pt x="15631" y="258776"/>
                </a:lnTo>
                <a:lnTo>
                  <a:pt x="19210" y="265227"/>
                </a:lnTo>
                <a:lnTo>
                  <a:pt x="22865" y="270798"/>
                </a:lnTo>
                <a:lnTo>
                  <a:pt x="26572" y="275782"/>
                </a:lnTo>
                <a:lnTo>
                  <a:pt x="30313" y="279104"/>
                </a:lnTo>
                <a:lnTo>
                  <a:pt x="34077" y="281320"/>
                </a:lnTo>
                <a:lnTo>
                  <a:pt x="37857" y="282796"/>
                </a:lnTo>
                <a:lnTo>
                  <a:pt x="45443" y="287823"/>
                </a:lnTo>
                <a:lnTo>
                  <a:pt x="49243" y="290942"/>
                </a:lnTo>
                <a:lnTo>
                  <a:pt x="54318" y="293021"/>
                </a:lnTo>
                <a:lnTo>
                  <a:pt x="60240" y="294407"/>
                </a:lnTo>
                <a:lnTo>
                  <a:pt x="66729" y="295331"/>
                </a:lnTo>
                <a:lnTo>
                  <a:pt x="74864" y="297217"/>
                </a:lnTo>
                <a:lnTo>
                  <a:pt x="84098" y="299745"/>
                </a:lnTo>
                <a:lnTo>
                  <a:pt x="94063" y="302700"/>
                </a:lnTo>
                <a:lnTo>
                  <a:pt x="103248" y="303400"/>
                </a:lnTo>
                <a:lnTo>
                  <a:pt x="111910" y="302596"/>
                </a:lnTo>
                <a:lnTo>
                  <a:pt x="120225" y="300791"/>
                </a:lnTo>
                <a:lnTo>
                  <a:pt x="130849" y="299587"/>
                </a:lnTo>
                <a:lnTo>
                  <a:pt x="143011" y="298785"/>
                </a:lnTo>
                <a:lnTo>
                  <a:pt x="156199" y="298250"/>
                </a:lnTo>
                <a:lnTo>
                  <a:pt x="166261" y="296623"/>
                </a:lnTo>
                <a:lnTo>
                  <a:pt x="174239" y="294268"/>
                </a:lnTo>
                <a:lnTo>
                  <a:pt x="180828" y="291429"/>
                </a:lnTo>
                <a:lnTo>
                  <a:pt x="189031" y="286996"/>
                </a:lnTo>
                <a:lnTo>
                  <a:pt x="198309" y="281500"/>
                </a:lnTo>
                <a:lnTo>
                  <a:pt x="208305" y="275297"/>
                </a:lnTo>
                <a:lnTo>
                  <a:pt x="216238" y="269891"/>
                </a:lnTo>
                <a:lnTo>
                  <a:pt x="222797" y="265017"/>
                </a:lnTo>
                <a:lnTo>
                  <a:pt x="228440" y="260498"/>
                </a:lnTo>
                <a:lnTo>
                  <a:pt x="234742" y="253675"/>
                </a:lnTo>
                <a:lnTo>
                  <a:pt x="241483" y="245317"/>
                </a:lnTo>
                <a:lnTo>
                  <a:pt x="248517" y="235934"/>
                </a:lnTo>
                <a:lnTo>
                  <a:pt x="253206" y="228409"/>
                </a:lnTo>
                <a:lnTo>
                  <a:pt x="256333" y="222123"/>
                </a:lnTo>
                <a:lnTo>
                  <a:pt x="258417" y="216661"/>
                </a:lnTo>
                <a:lnTo>
                  <a:pt x="267418" y="190772"/>
                </a:lnTo>
                <a:lnTo>
                  <a:pt x="270887" y="179251"/>
                </a:lnTo>
                <a:lnTo>
                  <a:pt x="278128" y="152904"/>
                </a:lnTo>
                <a:lnTo>
                  <a:pt x="279297" y="141306"/>
                </a:lnTo>
                <a:lnTo>
                  <a:pt x="278807" y="131034"/>
                </a:lnTo>
                <a:lnTo>
                  <a:pt x="277210" y="121646"/>
                </a:lnTo>
                <a:lnTo>
                  <a:pt x="274875" y="111577"/>
                </a:lnTo>
                <a:lnTo>
                  <a:pt x="272049" y="101054"/>
                </a:lnTo>
                <a:lnTo>
                  <a:pt x="268894" y="90229"/>
                </a:lnTo>
                <a:lnTo>
                  <a:pt x="264252" y="79203"/>
                </a:lnTo>
                <a:lnTo>
                  <a:pt x="258616" y="68042"/>
                </a:lnTo>
                <a:lnTo>
                  <a:pt x="252319" y="56791"/>
                </a:lnTo>
                <a:lnTo>
                  <a:pt x="246851" y="48020"/>
                </a:lnTo>
                <a:lnTo>
                  <a:pt x="241936" y="40904"/>
                </a:lnTo>
                <a:lnTo>
                  <a:pt x="237389" y="34889"/>
                </a:lnTo>
                <a:lnTo>
                  <a:pt x="234358" y="29609"/>
                </a:lnTo>
                <a:lnTo>
                  <a:pt x="230990" y="20356"/>
                </a:lnTo>
                <a:lnTo>
                  <a:pt x="228822" y="17380"/>
                </a:lnTo>
                <a:lnTo>
                  <a:pt x="226106" y="15397"/>
                </a:lnTo>
                <a:lnTo>
                  <a:pt x="218432" y="11923"/>
                </a:lnTo>
                <a:lnTo>
                  <a:pt x="206555" y="6145"/>
                </a:lnTo>
                <a:lnTo>
                  <a:pt x="199832" y="4097"/>
                </a:lnTo>
                <a:lnTo>
                  <a:pt x="192810" y="2731"/>
                </a:lnTo>
                <a:lnTo>
                  <a:pt x="185588" y="1821"/>
                </a:lnTo>
                <a:lnTo>
                  <a:pt x="179505" y="1214"/>
                </a:lnTo>
                <a:lnTo>
                  <a:pt x="174178" y="809"/>
                </a:lnTo>
                <a:lnTo>
                  <a:pt x="169358" y="539"/>
                </a:lnTo>
                <a:lnTo>
                  <a:pt x="150454" y="239"/>
                </a:lnTo>
                <a:lnTo>
                  <a:pt x="102994" y="47"/>
                </a:lnTo>
                <a:lnTo>
                  <a:pt x="91421" y="1301"/>
                </a:lnTo>
                <a:lnTo>
                  <a:pt x="79896" y="3407"/>
                </a:lnTo>
                <a:lnTo>
                  <a:pt x="45416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9"/>
          <p:cNvSpPr/>
          <p:nvPr/>
        </p:nvSpPr>
        <p:spPr>
          <a:xfrm>
            <a:off x="6777990" y="2331719"/>
            <a:ext cx="228601" cy="11432"/>
          </a:xfrm>
          <a:custGeom>
            <a:avLst/>
            <a:gdLst/>
            <a:ahLst/>
            <a:cxnLst/>
            <a:rect l="0" t="0" r="0" b="0"/>
            <a:pathLst>
              <a:path w="228601" h="11432">
                <a:moveTo>
                  <a:pt x="0" y="11431"/>
                </a:moveTo>
                <a:lnTo>
                  <a:pt x="18202" y="5363"/>
                </a:lnTo>
                <a:lnTo>
                  <a:pt x="24835" y="3575"/>
                </a:lnTo>
                <a:lnTo>
                  <a:pt x="30526" y="2384"/>
                </a:lnTo>
                <a:lnTo>
                  <a:pt x="35591" y="1589"/>
                </a:lnTo>
                <a:lnTo>
                  <a:pt x="50397" y="1060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0"/>
          <p:cNvSpPr/>
          <p:nvPr/>
        </p:nvSpPr>
        <p:spPr>
          <a:xfrm>
            <a:off x="6755130" y="2423159"/>
            <a:ext cx="262890" cy="32703"/>
          </a:xfrm>
          <a:custGeom>
            <a:avLst/>
            <a:gdLst/>
            <a:ahLst/>
            <a:cxnLst/>
            <a:rect l="0" t="0" r="0" b="0"/>
            <a:pathLst>
              <a:path w="262890" h="32703">
                <a:moveTo>
                  <a:pt x="0" y="22860"/>
                </a:moveTo>
                <a:lnTo>
                  <a:pt x="12136" y="28928"/>
                </a:lnTo>
                <a:lnTo>
                  <a:pt x="16980" y="30716"/>
                </a:lnTo>
                <a:lnTo>
                  <a:pt x="21480" y="31907"/>
                </a:lnTo>
                <a:lnTo>
                  <a:pt x="25749" y="32702"/>
                </a:lnTo>
                <a:lnTo>
                  <a:pt x="32406" y="31961"/>
                </a:lnTo>
                <a:lnTo>
                  <a:pt x="40654" y="30198"/>
                </a:lnTo>
                <a:lnTo>
                  <a:pt x="49963" y="27752"/>
                </a:lnTo>
                <a:lnTo>
                  <a:pt x="61248" y="26121"/>
                </a:lnTo>
                <a:lnTo>
                  <a:pt x="73852" y="25034"/>
                </a:lnTo>
                <a:lnTo>
                  <a:pt x="87335" y="24310"/>
                </a:lnTo>
                <a:lnTo>
                  <a:pt x="101403" y="22557"/>
                </a:lnTo>
                <a:lnTo>
                  <a:pt x="115862" y="20118"/>
                </a:lnTo>
                <a:lnTo>
                  <a:pt x="130581" y="17222"/>
                </a:lnTo>
                <a:lnTo>
                  <a:pt x="141664" y="14022"/>
                </a:lnTo>
                <a:lnTo>
                  <a:pt x="150322" y="10618"/>
                </a:lnTo>
                <a:lnTo>
                  <a:pt x="157365" y="7079"/>
                </a:lnTo>
                <a:lnTo>
                  <a:pt x="164599" y="4719"/>
                </a:lnTo>
                <a:lnTo>
                  <a:pt x="171963" y="3146"/>
                </a:lnTo>
                <a:lnTo>
                  <a:pt x="179411" y="2098"/>
                </a:lnTo>
                <a:lnTo>
                  <a:pt x="186918" y="1399"/>
                </a:lnTo>
                <a:lnTo>
                  <a:pt x="194462" y="933"/>
                </a:lnTo>
                <a:lnTo>
                  <a:pt x="208348" y="415"/>
                </a:lnTo>
                <a:lnTo>
                  <a:pt x="218752" y="185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1"/>
          <p:cNvSpPr/>
          <p:nvPr/>
        </p:nvSpPr>
        <p:spPr>
          <a:xfrm>
            <a:off x="7189469" y="2149781"/>
            <a:ext cx="239818" cy="318428"/>
          </a:xfrm>
          <a:custGeom>
            <a:avLst/>
            <a:gdLst/>
            <a:ahLst/>
            <a:cxnLst/>
            <a:rect l="0" t="0" r="0" b="0"/>
            <a:pathLst>
              <a:path w="239818" h="318428">
                <a:moveTo>
                  <a:pt x="34290" y="21919"/>
                </a:moveTo>
                <a:lnTo>
                  <a:pt x="27705" y="21919"/>
                </a:lnTo>
                <a:lnTo>
                  <a:pt x="30517" y="21919"/>
                </a:lnTo>
                <a:lnTo>
                  <a:pt x="41935" y="19379"/>
                </a:lnTo>
                <a:lnTo>
                  <a:pt x="81715" y="9783"/>
                </a:lnTo>
                <a:lnTo>
                  <a:pt x="98927" y="6208"/>
                </a:lnTo>
                <a:lnTo>
                  <a:pt x="112941" y="3825"/>
                </a:lnTo>
                <a:lnTo>
                  <a:pt x="124824" y="2236"/>
                </a:lnTo>
                <a:lnTo>
                  <a:pt x="137827" y="1177"/>
                </a:lnTo>
                <a:lnTo>
                  <a:pt x="151574" y="471"/>
                </a:lnTo>
                <a:lnTo>
                  <a:pt x="165820" y="0"/>
                </a:lnTo>
                <a:lnTo>
                  <a:pt x="177857" y="956"/>
                </a:lnTo>
                <a:lnTo>
                  <a:pt x="188421" y="2864"/>
                </a:lnTo>
                <a:lnTo>
                  <a:pt x="198004" y="5405"/>
                </a:lnTo>
                <a:lnTo>
                  <a:pt x="205663" y="7100"/>
                </a:lnTo>
                <a:lnTo>
                  <a:pt x="212038" y="8229"/>
                </a:lnTo>
                <a:lnTo>
                  <a:pt x="217560" y="8982"/>
                </a:lnTo>
                <a:lnTo>
                  <a:pt x="222510" y="10754"/>
                </a:lnTo>
                <a:lnTo>
                  <a:pt x="227080" y="13206"/>
                </a:lnTo>
                <a:lnTo>
                  <a:pt x="231397" y="16110"/>
                </a:lnTo>
                <a:lnTo>
                  <a:pt x="234275" y="19316"/>
                </a:lnTo>
                <a:lnTo>
                  <a:pt x="236194" y="22724"/>
                </a:lnTo>
                <a:lnTo>
                  <a:pt x="237473" y="26265"/>
                </a:lnTo>
                <a:lnTo>
                  <a:pt x="237055" y="29896"/>
                </a:lnTo>
                <a:lnTo>
                  <a:pt x="235507" y="33587"/>
                </a:lnTo>
                <a:lnTo>
                  <a:pt x="230399" y="42345"/>
                </a:lnTo>
                <a:lnTo>
                  <a:pt x="223897" y="54703"/>
                </a:lnTo>
                <a:lnTo>
                  <a:pt x="219115" y="60285"/>
                </a:lnTo>
                <a:lnTo>
                  <a:pt x="213386" y="65276"/>
                </a:lnTo>
                <a:lnTo>
                  <a:pt x="207028" y="69874"/>
                </a:lnTo>
                <a:lnTo>
                  <a:pt x="200248" y="75479"/>
                </a:lnTo>
                <a:lnTo>
                  <a:pt x="193189" y="81755"/>
                </a:lnTo>
                <a:lnTo>
                  <a:pt x="185943" y="88480"/>
                </a:lnTo>
                <a:lnTo>
                  <a:pt x="177303" y="94232"/>
                </a:lnTo>
                <a:lnTo>
                  <a:pt x="167731" y="99338"/>
                </a:lnTo>
                <a:lnTo>
                  <a:pt x="148207" y="108397"/>
                </a:lnTo>
                <a:lnTo>
                  <a:pt x="107132" y="128447"/>
                </a:lnTo>
                <a:lnTo>
                  <a:pt x="100632" y="131037"/>
                </a:lnTo>
                <a:lnTo>
                  <a:pt x="95028" y="132764"/>
                </a:lnTo>
                <a:lnTo>
                  <a:pt x="90022" y="133916"/>
                </a:lnTo>
                <a:lnTo>
                  <a:pt x="85415" y="135953"/>
                </a:lnTo>
                <a:lnTo>
                  <a:pt x="81074" y="138582"/>
                </a:lnTo>
                <a:lnTo>
                  <a:pt x="76909" y="141604"/>
                </a:lnTo>
                <a:lnTo>
                  <a:pt x="72863" y="143619"/>
                </a:lnTo>
                <a:lnTo>
                  <a:pt x="68896" y="144962"/>
                </a:lnTo>
                <a:lnTo>
                  <a:pt x="64981" y="145858"/>
                </a:lnTo>
                <a:lnTo>
                  <a:pt x="62371" y="147724"/>
                </a:lnTo>
                <a:lnTo>
                  <a:pt x="60631" y="150239"/>
                </a:lnTo>
                <a:lnTo>
                  <a:pt x="59471" y="153185"/>
                </a:lnTo>
                <a:lnTo>
                  <a:pt x="58697" y="153880"/>
                </a:lnTo>
                <a:lnTo>
                  <a:pt x="58182" y="153073"/>
                </a:lnTo>
                <a:lnTo>
                  <a:pt x="57354" y="148720"/>
                </a:lnTo>
                <a:lnTo>
                  <a:pt x="61096" y="147093"/>
                </a:lnTo>
                <a:lnTo>
                  <a:pt x="67402" y="144738"/>
                </a:lnTo>
                <a:lnTo>
                  <a:pt x="75414" y="141898"/>
                </a:lnTo>
                <a:lnTo>
                  <a:pt x="85836" y="140005"/>
                </a:lnTo>
                <a:lnTo>
                  <a:pt x="97864" y="138743"/>
                </a:lnTo>
                <a:lnTo>
                  <a:pt x="110963" y="137901"/>
                </a:lnTo>
                <a:lnTo>
                  <a:pt x="124776" y="137340"/>
                </a:lnTo>
                <a:lnTo>
                  <a:pt x="153669" y="136717"/>
                </a:lnTo>
                <a:lnTo>
                  <a:pt x="164676" y="137821"/>
                </a:lnTo>
                <a:lnTo>
                  <a:pt x="173284" y="139827"/>
                </a:lnTo>
                <a:lnTo>
                  <a:pt x="180293" y="142434"/>
                </a:lnTo>
                <a:lnTo>
                  <a:pt x="187506" y="145442"/>
                </a:lnTo>
                <a:lnTo>
                  <a:pt x="194854" y="148718"/>
                </a:lnTo>
                <a:lnTo>
                  <a:pt x="202292" y="152171"/>
                </a:lnTo>
                <a:lnTo>
                  <a:pt x="208522" y="155744"/>
                </a:lnTo>
                <a:lnTo>
                  <a:pt x="213944" y="159395"/>
                </a:lnTo>
                <a:lnTo>
                  <a:pt x="218830" y="163100"/>
                </a:lnTo>
                <a:lnTo>
                  <a:pt x="223357" y="166839"/>
                </a:lnTo>
                <a:lnTo>
                  <a:pt x="227644" y="170602"/>
                </a:lnTo>
                <a:lnTo>
                  <a:pt x="231774" y="174381"/>
                </a:lnTo>
                <a:lnTo>
                  <a:pt x="234526" y="178170"/>
                </a:lnTo>
                <a:lnTo>
                  <a:pt x="237584" y="185767"/>
                </a:lnTo>
                <a:lnTo>
                  <a:pt x="238400" y="190841"/>
                </a:lnTo>
                <a:lnTo>
                  <a:pt x="238944" y="196763"/>
                </a:lnTo>
                <a:lnTo>
                  <a:pt x="239548" y="208847"/>
                </a:lnTo>
                <a:lnTo>
                  <a:pt x="239817" y="218451"/>
                </a:lnTo>
                <a:lnTo>
                  <a:pt x="238617" y="225330"/>
                </a:lnTo>
                <a:lnTo>
                  <a:pt x="236549" y="233727"/>
                </a:lnTo>
                <a:lnTo>
                  <a:pt x="233899" y="243134"/>
                </a:lnTo>
                <a:lnTo>
                  <a:pt x="230863" y="250675"/>
                </a:lnTo>
                <a:lnTo>
                  <a:pt x="227568" y="256973"/>
                </a:lnTo>
                <a:lnTo>
                  <a:pt x="224103" y="262441"/>
                </a:lnTo>
                <a:lnTo>
                  <a:pt x="216865" y="271904"/>
                </a:lnTo>
                <a:lnTo>
                  <a:pt x="213157" y="276205"/>
                </a:lnTo>
                <a:lnTo>
                  <a:pt x="208145" y="280343"/>
                </a:lnTo>
                <a:lnTo>
                  <a:pt x="202264" y="284372"/>
                </a:lnTo>
                <a:lnTo>
                  <a:pt x="195803" y="288327"/>
                </a:lnTo>
                <a:lnTo>
                  <a:pt x="187685" y="292234"/>
                </a:lnTo>
                <a:lnTo>
                  <a:pt x="178464" y="296109"/>
                </a:lnTo>
                <a:lnTo>
                  <a:pt x="168505" y="299962"/>
                </a:lnTo>
                <a:lnTo>
                  <a:pt x="159327" y="303801"/>
                </a:lnTo>
                <a:lnTo>
                  <a:pt x="150669" y="307630"/>
                </a:lnTo>
                <a:lnTo>
                  <a:pt x="142356" y="311453"/>
                </a:lnTo>
                <a:lnTo>
                  <a:pt x="135544" y="314001"/>
                </a:lnTo>
                <a:lnTo>
                  <a:pt x="129733" y="315700"/>
                </a:lnTo>
                <a:lnTo>
                  <a:pt x="124589" y="316833"/>
                </a:lnTo>
                <a:lnTo>
                  <a:pt x="118619" y="317588"/>
                </a:lnTo>
                <a:lnTo>
                  <a:pt x="112100" y="318092"/>
                </a:lnTo>
                <a:lnTo>
                  <a:pt x="105213" y="318427"/>
                </a:lnTo>
                <a:lnTo>
                  <a:pt x="94272" y="317381"/>
                </a:lnTo>
                <a:lnTo>
                  <a:pt x="80629" y="315414"/>
                </a:lnTo>
                <a:lnTo>
                  <a:pt x="65183" y="312832"/>
                </a:lnTo>
                <a:lnTo>
                  <a:pt x="53616" y="311111"/>
                </a:lnTo>
                <a:lnTo>
                  <a:pt x="44634" y="309963"/>
                </a:lnTo>
                <a:lnTo>
                  <a:pt x="37376" y="309198"/>
                </a:lnTo>
                <a:lnTo>
                  <a:pt x="31267" y="307418"/>
                </a:lnTo>
                <a:lnTo>
                  <a:pt x="25925" y="304962"/>
                </a:lnTo>
                <a:lnTo>
                  <a:pt x="14294" y="297962"/>
                </a:lnTo>
                <a:lnTo>
                  <a:pt x="9317" y="290231"/>
                </a:lnTo>
                <a:lnTo>
                  <a:pt x="6211" y="284614"/>
                </a:lnTo>
                <a:lnTo>
                  <a:pt x="2761" y="274985"/>
                </a:lnTo>
                <a:lnTo>
                  <a:pt x="0" y="2619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2"/>
          <p:cNvSpPr/>
          <p:nvPr/>
        </p:nvSpPr>
        <p:spPr>
          <a:xfrm>
            <a:off x="7566659" y="2148839"/>
            <a:ext cx="274119" cy="296483"/>
          </a:xfrm>
          <a:custGeom>
            <a:avLst/>
            <a:gdLst/>
            <a:ahLst/>
            <a:cxnLst/>
            <a:rect l="0" t="0" r="0" b="0"/>
            <a:pathLst>
              <a:path w="274119" h="296483">
                <a:moveTo>
                  <a:pt x="22860" y="0"/>
                </a:moveTo>
                <a:lnTo>
                  <a:pt x="28928" y="12136"/>
                </a:lnTo>
                <a:lnTo>
                  <a:pt x="30716" y="16981"/>
                </a:lnTo>
                <a:lnTo>
                  <a:pt x="32702" y="25751"/>
                </a:lnTo>
                <a:lnTo>
                  <a:pt x="33232" y="32407"/>
                </a:lnTo>
                <a:lnTo>
                  <a:pt x="33584" y="40655"/>
                </a:lnTo>
                <a:lnTo>
                  <a:pt x="33819" y="49963"/>
                </a:lnTo>
                <a:lnTo>
                  <a:pt x="32707" y="57439"/>
                </a:lnTo>
                <a:lnTo>
                  <a:pt x="30695" y="63693"/>
                </a:lnTo>
                <a:lnTo>
                  <a:pt x="28083" y="69132"/>
                </a:lnTo>
                <a:lnTo>
                  <a:pt x="26342" y="74028"/>
                </a:lnTo>
                <a:lnTo>
                  <a:pt x="22621" y="89527"/>
                </a:lnTo>
                <a:lnTo>
                  <a:pt x="14041" y="118390"/>
                </a:lnTo>
                <a:lnTo>
                  <a:pt x="7088" y="144481"/>
                </a:lnTo>
                <a:lnTo>
                  <a:pt x="5995" y="162361"/>
                </a:lnTo>
                <a:lnTo>
                  <a:pt x="6537" y="183171"/>
                </a:lnTo>
                <a:lnTo>
                  <a:pt x="8168" y="205934"/>
                </a:lnTo>
                <a:lnTo>
                  <a:pt x="10525" y="224919"/>
                </a:lnTo>
                <a:lnTo>
                  <a:pt x="13367" y="241387"/>
                </a:lnTo>
                <a:lnTo>
                  <a:pt x="16531" y="256175"/>
                </a:lnTo>
                <a:lnTo>
                  <a:pt x="19912" y="266033"/>
                </a:lnTo>
                <a:lnTo>
                  <a:pt x="23435" y="272606"/>
                </a:lnTo>
                <a:lnTo>
                  <a:pt x="30735" y="281178"/>
                </a:lnTo>
                <a:lnTo>
                  <a:pt x="38214" y="289222"/>
                </a:lnTo>
                <a:lnTo>
                  <a:pt x="44526" y="291875"/>
                </a:lnTo>
                <a:lnTo>
                  <a:pt x="52544" y="293643"/>
                </a:lnTo>
                <a:lnTo>
                  <a:pt x="61700" y="294822"/>
                </a:lnTo>
                <a:lnTo>
                  <a:pt x="69073" y="295608"/>
                </a:lnTo>
                <a:lnTo>
                  <a:pt x="75259" y="296132"/>
                </a:lnTo>
                <a:lnTo>
                  <a:pt x="80653" y="296482"/>
                </a:lnTo>
                <a:lnTo>
                  <a:pt x="86789" y="295445"/>
                </a:lnTo>
                <a:lnTo>
                  <a:pt x="93419" y="293483"/>
                </a:lnTo>
                <a:lnTo>
                  <a:pt x="100379" y="290906"/>
                </a:lnTo>
                <a:lnTo>
                  <a:pt x="107560" y="287917"/>
                </a:lnTo>
                <a:lnTo>
                  <a:pt x="114887" y="284655"/>
                </a:lnTo>
                <a:lnTo>
                  <a:pt x="129801" y="277644"/>
                </a:lnTo>
                <a:lnTo>
                  <a:pt x="179810" y="252948"/>
                </a:lnTo>
                <a:lnTo>
                  <a:pt x="189724" y="247373"/>
                </a:lnTo>
                <a:lnTo>
                  <a:pt x="197602" y="242385"/>
                </a:lnTo>
                <a:lnTo>
                  <a:pt x="204125" y="237790"/>
                </a:lnTo>
                <a:lnTo>
                  <a:pt x="211014" y="232187"/>
                </a:lnTo>
                <a:lnTo>
                  <a:pt x="218146" y="225912"/>
                </a:lnTo>
                <a:lnTo>
                  <a:pt x="231574" y="213435"/>
                </a:lnTo>
                <a:lnTo>
                  <a:pt x="246274" y="199271"/>
                </a:lnTo>
                <a:lnTo>
                  <a:pt x="254658" y="191012"/>
                </a:lnTo>
                <a:lnTo>
                  <a:pt x="258672" y="185761"/>
                </a:lnTo>
                <a:lnTo>
                  <a:pt x="262618" y="179721"/>
                </a:lnTo>
                <a:lnTo>
                  <a:pt x="266520" y="173154"/>
                </a:lnTo>
                <a:lnTo>
                  <a:pt x="269120" y="167506"/>
                </a:lnTo>
                <a:lnTo>
                  <a:pt x="270853" y="162471"/>
                </a:lnTo>
                <a:lnTo>
                  <a:pt x="272009" y="157844"/>
                </a:lnTo>
                <a:lnTo>
                  <a:pt x="272779" y="150950"/>
                </a:lnTo>
                <a:lnTo>
                  <a:pt x="273294" y="142543"/>
                </a:lnTo>
                <a:lnTo>
                  <a:pt x="274016" y="119282"/>
                </a:lnTo>
                <a:lnTo>
                  <a:pt x="274118" y="113812"/>
                </a:lnTo>
                <a:lnTo>
                  <a:pt x="272915" y="107625"/>
                </a:lnTo>
                <a:lnTo>
                  <a:pt x="270844" y="100960"/>
                </a:lnTo>
                <a:lnTo>
                  <a:pt x="268193" y="93977"/>
                </a:lnTo>
                <a:lnTo>
                  <a:pt x="265155" y="88051"/>
                </a:lnTo>
                <a:lnTo>
                  <a:pt x="261860" y="82831"/>
                </a:lnTo>
                <a:lnTo>
                  <a:pt x="258393" y="78081"/>
                </a:lnTo>
                <a:lnTo>
                  <a:pt x="253543" y="72374"/>
                </a:lnTo>
                <a:lnTo>
                  <a:pt x="247768" y="66030"/>
                </a:lnTo>
                <a:lnTo>
                  <a:pt x="241379" y="59260"/>
                </a:lnTo>
                <a:lnTo>
                  <a:pt x="234580" y="53477"/>
                </a:lnTo>
                <a:lnTo>
                  <a:pt x="227507" y="48351"/>
                </a:lnTo>
                <a:lnTo>
                  <a:pt x="220251" y="43664"/>
                </a:lnTo>
                <a:lnTo>
                  <a:pt x="212874" y="38000"/>
                </a:lnTo>
                <a:lnTo>
                  <a:pt x="205416" y="31683"/>
                </a:lnTo>
                <a:lnTo>
                  <a:pt x="197904" y="24932"/>
                </a:lnTo>
                <a:lnTo>
                  <a:pt x="190356" y="20432"/>
                </a:lnTo>
                <a:lnTo>
                  <a:pt x="182784" y="17431"/>
                </a:lnTo>
                <a:lnTo>
                  <a:pt x="175197" y="15431"/>
                </a:lnTo>
                <a:lnTo>
                  <a:pt x="168868" y="14097"/>
                </a:lnTo>
                <a:lnTo>
                  <a:pt x="163379" y="13209"/>
                </a:lnTo>
                <a:lnTo>
                  <a:pt x="158450" y="12616"/>
                </a:lnTo>
                <a:lnTo>
                  <a:pt x="152624" y="12221"/>
                </a:lnTo>
                <a:lnTo>
                  <a:pt x="146199" y="11957"/>
                </a:lnTo>
                <a:lnTo>
                  <a:pt x="129748" y="11665"/>
                </a:lnTo>
                <a:lnTo>
                  <a:pt x="69360" y="11461"/>
                </a:lnTo>
                <a:lnTo>
                  <a:pt x="58940" y="12721"/>
                </a:lnTo>
                <a:lnTo>
                  <a:pt x="49454" y="14831"/>
                </a:lnTo>
                <a:lnTo>
                  <a:pt x="40589" y="17507"/>
                </a:lnTo>
                <a:lnTo>
                  <a:pt x="33410" y="20562"/>
                </a:lnTo>
                <a:lnTo>
                  <a:pt x="27353" y="23868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3"/>
          <p:cNvSpPr/>
          <p:nvPr/>
        </p:nvSpPr>
        <p:spPr>
          <a:xfrm>
            <a:off x="7166609" y="2628900"/>
            <a:ext cx="285751" cy="265543"/>
          </a:xfrm>
          <a:custGeom>
            <a:avLst/>
            <a:gdLst/>
            <a:ahLst/>
            <a:cxnLst/>
            <a:rect l="0" t="0" r="0" b="0"/>
            <a:pathLst>
              <a:path w="285751" h="265543">
                <a:moveTo>
                  <a:pt x="0" y="0"/>
                </a:moveTo>
                <a:lnTo>
                  <a:pt x="6068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9842" y="25749"/>
                </a:lnTo>
                <a:lnTo>
                  <a:pt x="11641" y="31136"/>
                </a:lnTo>
                <a:lnTo>
                  <a:pt x="14111" y="37267"/>
                </a:lnTo>
                <a:lnTo>
                  <a:pt x="17027" y="43895"/>
                </a:lnTo>
                <a:lnTo>
                  <a:pt x="20243" y="58473"/>
                </a:lnTo>
                <a:lnTo>
                  <a:pt x="23655" y="78352"/>
                </a:lnTo>
                <a:lnTo>
                  <a:pt x="27200" y="101764"/>
                </a:lnTo>
                <a:lnTo>
                  <a:pt x="29564" y="123723"/>
                </a:lnTo>
                <a:lnTo>
                  <a:pt x="31140" y="144712"/>
                </a:lnTo>
                <a:lnTo>
                  <a:pt x="32190" y="165054"/>
                </a:lnTo>
                <a:lnTo>
                  <a:pt x="34160" y="181156"/>
                </a:lnTo>
                <a:lnTo>
                  <a:pt x="36743" y="194430"/>
                </a:lnTo>
                <a:lnTo>
                  <a:pt x="39736" y="205820"/>
                </a:lnTo>
                <a:lnTo>
                  <a:pt x="43001" y="217223"/>
                </a:lnTo>
                <a:lnTo>
                  <a:pt x="50015" y="240053"/>
                </a:lnTo>
                <a:lnTo>
                  <a:pt x="52393" y="248935"/>
                </a:lnTo>
                <a:lnTo>
                  <a:pt x="53979" y="256127"/>
                </a:lnTo>
                <a:lnTo>
                  <a:pt x="55037" y="262191"/>
                </a:lnTo>
                <a:lnTo>
                  <a:pt x="55741" y="264964"/>
                </a:lnTo>
                <a:lnTo>
                  <a:pt x="56211" y="265542"/>
                </a:lnTo>
                <a:lnTo>
                  <a:pt x="56524" y="264658"/>
                </a:lnTo>
                <a:lnTo>
                  <a:pt x="56872" y="256902"/>
                </a:lnTo>
                <a:lnTo>
                  <a:pt x="57095" y="225159"/>
                </a:lnTo>
                <a:lnTo>
                  <a:pt x="57134" y="199358"/>
                </a:lnTo>
                <a:lnTo>
                  <a:pt x="59680" y="186245"/>
                </a:lnTo>
                <a:lnTo>
                  <a:pt x="63917" y="169883"/>
                </a:lnTo>
                <a:lnTo>
                  <a:pt x="69281" y="151355"/>
                </a:lnTo>
                <a:lnTo>
                  <a:pt x="74128" y="137733"/>
                </a:lnTo>
                <a:lnTo>
                  <a:pt x="78628" y="127382"/>
                </a:lnTo>
                <a:lnTo>
                  <a:pt x="82899" y="119211"/>
                </a:lnTo>
                <a:lnTo>
                  <a:pt x="89556" y="108684"/>
                </a:lnTo>
                <a:lnTo>
                  <a:pt x="97804" y="96586"/>
                </a:lnTo>
                <a:lnTo>
                  <a:pt x="107113" y="83440"/>
                </a:lnTo>
                <a:lnTo>
                  <a:pt x="114589" y="73407"/>
                </a:lnTo>
                <a:lnTo>
                  <a:pt x="120843" y="65448"/>
                </a:lnTo>
                <a:lnTo>
                  <a:pt x="126283" y="58871"/>
                </a:lnTo>
                <a:lnTo>
                  <a:pt x="132448" y="53218"/>
                </a:lnTo>
                <a:lnTo>
                  <a:pt x="139099" y="48178"/>
                </a:lnTo>
                <a:lnTo>
                  <a:pt x="146073" y="43549"/>
                </a:lnTo>
                <a:lnTo>
                  <a:pt x="151992" y="40462"/>
                </a:lnTo>
                <a:lnTo>
                  <a:pt x="157209" y="38405"/>
                </a:lnTo>
                <a:lnTo>
                  <a:pt x="161956" y="37033"/>
                </a:lnTo>
                <a:lnTo>
                  <a:pt x="167661" y="34848"/>
                </a:lnTo>
                <a:lnTo>
                  <a:pt x="174004" y="32122"/>
                </a:lnTo>
                <a:lnTo>
                  <a:pt x="180773" y="29035"/>
                </a:lnTo>
                <a:lnTo>
                  <a:pt x="186556" y="26976"/>
                </a:lnTo>
                <a:lnTo>
                  <a:pt x="191680" y="25604"/>
                </a:lnTo>
                <a:lnTo>
                  <a:pt x="196367" y="24689"/>
                </a:lnTo>
                <a:lnTo>
                  <a:pt x="200762" y="25349"/>
                </a:lnTo>
                <a:lnTo>
                  <a:pt x="204961" y="27059"/>
                </a:lnTo>
                <a:lnTo>
                  <a:pt x="209031" y="29469"/>
                </a:lnTo>
                <a:lnTo>
                  <a:pt x="216940" y="32147"/>
                </a:lnTo>
                <a:lnTo>
                  <a:pt x="220826" y="32861"/>
                </a:lnTo>
                <a:lnTo>
                  <a:pt x="224688" y="35877"/>
                </a:lnTo>
                <a:lnTo>
                  <a:pt x="228532" y="40428"/>
                </a:lnTo>
                <a:lnTo>
                  <a:pt x="232365" y="46002"/>
                </a:lnTo>
                <a:lnTo>
                  <a:pt x="236190" y="50988"/>
                </a:lnTo>
                <a:lnTo>
                  <a:pt x="240011" y="55582"/>
                </a:lnTo>
                <a:lnTo>
                  <a:pt x="243827" y="59914"/>
                </a:lnTo>
                <a:lnTo>
                  <a:pt x="247642" y="66613"/>
                </a:lnTo>
                <a:lnTo>
                  <a:pt x="251454" y="74888"/>
                </a:lnTo>
                <a:lnTo>
                  <a:pt x="255266" y="84215"/>
                </a:lnTo>
                <a:lnTo>
                  <a:pt x="257808" y="92973"/>
                </a:lnTo>
                <a:lnTo>
                  <a:pt x="259502" y="101352"/>
                </a:lnTo>
                <a:lnTo>
                  <a:pt x="260632" y="109478"/>
                </a:lnTo>
                <a:lnTo>
                  <a:pt x="261384" y="122515"/>
                </a:lnTo>
                <a:lnTo>
                  <a:pt x="262222" y="157321"/>
                </a:lnTo>
                <a:lnTo>
                  <a:pt x="263714" y="173460"/>
                </a:lnTo>
                <a:lnTo>
                  <a:pt x="265979" y="188030"/>
                </a:lnTo>
                <a:lnTo>
                  <a:pt x="268761" y="201553"/>
                </a:lnTo>
                <a:lnTo>
                  <a:pt x="270613" y="211839"/>
                </a:lnTo>
                <a:lnTo>
                  <a:pt x="271850" y="219966"/>
                </a:lnTo>
                <a:lnTo>
                  <a:pt x="28575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4"/>
          <p:cNvSpPr/>
          <p:nvPr/>
        </p:nvSpPr>
        <p:spPr>
          <a:xfrm>
            <a:off x="7555229" y="2686050"/>
            <a:ext cx="228601" cy="1"/>
          </a:xfrm>
          <a:custGeom>
            <a:avLst/>
            <a:gdLst/>
            <a:ahLst/>
            <a:cxnLst/>
            <a:rect l="0" t="0" r="0" b="0"/>
            <a:pathLst>
              <a:path w="228601" h="1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5"/>
          <p:cNvSpPr/>
          <p:nvPr/>
        </p:nvSpPr>
        <p:spPr>
          <a:xfrm>
            <a:off x="7532369" y="2754629"/>
            <a:ext cx="274322" cy="45722"/>
          </a:xfrm>
          <a:custGeom>
            <a:avLst/>
            <a:gdLst/>
            <a:ahLst/>
            <a:cxnLst/>
            <a:rect l="0" t="0" r="0" b="0"/>
            <a:pathLst>
              <a:path w="274322" h="45722">
                <a:moveTo>
                  <a:pt x="0" y="45721"/>
                </a:moveTo>
                <a:lnTo>
                  <a:pt x="24272" y="45721"/>
                </a:lnTo>
                <a:lnTo>
                  <a:pt x="32691" y="44450"/>
                </a:lnTo>
                <a:lnTo>
                  <a:pt x="39575" y="42334"/>
                </a:lnTo>
                <a:lnTo>
                  <a:pt x="45433" y="39653"/>
                </a:lnTo>
                <a:lnTo>
                  <a:pt x="54419" y="36595"/>
                </a:lnTo>
                <a:lnTo>
                  <a:pt x="65489" y="33287"/>
                </a:lnTo>
                <a:lnTo>
                  <a:pt x="77950" y="29812"/>
                </a:lnTo>
                <a:lnTo>
                  <a:pt x="92607" y="26225"/>
                </a:lnTo>
                <a:lnTo>
                  <a:pt x="125825" y="18852"/>
                </a:lnTo>
                <a:lnTo>
                  <a:pt x="139764" y="16378"/>
                </a:lnTo>
                <a:lnTo>
                  <a:pt x="151596" y="14729"/>
                </a:lnTo>
                <a:lnTo>
                  <a:pt x="162024" y="13630"/>
                </a:lnTo>
                <a:lnTo>
                  <a:pt x="175327" y="11626"/>
                </a:lnTo>
                <a:lnTo>
                  <a:pt x="190544" y="9021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6"/>
          <p:cNvSpPr/>
          <p:nvPr/>
        </p:nvSpPr>
        <p:spPr>
          <a:xfrm>
            <a:off x="7909559" y="2606039"/>
            <a:ext cx="45721" cy="308612"/>
          </a:xfrm>
          <a:custGeom>
            <a:avLst/>
            <a:gdLst/>
            <a:ahLst/>
            <a:cxnLst/>
            <a:rect l="0" t="0" r="0" b="0"/>
            <a:pathLst>
              <a:path w="45721" h="308612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1" y="31137"/>
                </a:lnTo>
                <a:lnTo>
                  <a:pt x="10724" y="37268"/>
                </a:lnTo>
                <a:lnTo>
                  <a:pt x="10959" y="43896"/>
                </a:lnTo>
                <a:lnTo>
                  <a:pt x="11291" y="132104"/>
                </a:lnTo>
                <a:lnTo>
                  <a:pt x="12607" y="159190"/>
                </a:lnTo>
                <a:lnTo>
                  <a:pt x="14755" y="179787"/>
                </a:lnTo>
                <a:lnTo>
                  <a:pt x="17457" y="196058"/>
                </a:lnTo>
                <a:lnTo>
                  <a:pt x="19259" y="210716"/>
                </a:lnTo>
                <a:lnTo>
                  <a:pt x="20459" y="224297"/>
                </a:lnTo>
                <a:lnTo>
                  <a:pt x="21793" y="247008"/>
                </a:lnTo>
                <a:lnTo>
                  <a:pt x="22386" y="261335"/>
                </a:lnTo>
                <a:lnTo>
                  <a:pt x="23814" y="266933"/>
                </a:lnTo>
                <a:lnTo>
                  <a:pt x="26037" y="271936"/>
                </a:lnTo>
                <a:lnTo>
                  <a:pt x="28789" y="276541"/>
                </a:lnTo>
                <a:lnTo>
                  <a:pt x="31892" y="282151"/>
                </a:lnTo>
                <a:lnTo>
                  <a:pt x="4572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7"/>
          <p:cNvSpPr/>
          <p:nvPr/>
        </p:nvSpPr>
        <p:spPr>
          <a:xfrm>
            <a:off x="8024376" y="2606039"/>
            <a:ext cx="285033" cy="320023"/>
          </a:xfrm>
          <a:custGeom>
            <a:avLst/>
            <a:gdLst/>
            <a:ahLst/>
            <a:cxnLst/>
            <a:rect l="0" t="0" r="0" b="0"/>
            <a:pathLst>
              <a:path w="285033" h="320023">
                <a:moveTo>
                  <a:pt x="45203" y="0"/>
                </a:moveTo>
                <a:lnTo>
                  <a:pt x="63407" y="6068"/>
                </a:lnTo>
                <a:lnTo>
                  <a:pt x="72579" y="7856"/>
                </a:lnTo>
                <a:lnTo>
                  <a:pt x="82504" y="9047"/>
                </a:lnTo>
                <a:lnTo>
                  <a:pt x="92930" y="9842"/>
                </a:lnTo>
                <a:lnTo>
                  <a:pt x="204892" y="20268"/>
                </a:lnTo>
                <a:lnTo>
                  <a:pt x="216433" y="21132"/>
                </a:lnTo>
                <a:lnTo>
                  <a:pt x="212697" y="21708"/>
                </a:lnTo>
                <a:lnTo>
                  <a:pt x="198775" y="22092"/>
                </a:lnTo>
                <a:lnTo>
                  <a:pt x="75166" y="22816"/>
                </a:lnTo>
                <a:lnTo>
                  <a:pt x="68988" y="24101"/>
                </a:lnTo>
                <a:lnTo>
                  <a:pt x="64869" y="26227"/>
                </a:lnTo>
                <a:lnTo>
                  <a:pt x="47274" y="43660"/>
                </a:lnTo>
                <a:lnTo>
                  <a:pt x="46124" y="51578"/>
                </a:lnTo>
                <a:lnTo>
                  <a:pt x="45817" y="57245"/>
                </a:lnTo>
                <a:lnTo>
                  <a:pt x="44343" y="61024"/>
                </a:lnTo>
                <a:lnTo>
                  <a:pt x="42090" y="63543"/>
                </a:lnTo>
                <a:lnTo>
                  <a:pt x="39317" y="65222"/>
                </a:lnTo>
                <a:lnTo>
                  <a:pt x="32851" y="73861"/>
                </a:lnTo>
                <a:lnTo>
                  <a:pt x="29348" y="79721"/>
                </a:lnTo>
                <a:lnTo>
                  <a:pt x="25457" y="89618"/>
                </a:lnTo>
                <a:lnTo>
                  <a:pt x="22457" y="99521"/>
                </a:lnTo>
                <a:lnTo>
                  <a:pt x="19879" y="105717"/>
                </a:lnTo>
                <a:lnTo>
                  <a:pt x="16891" y="112388"/>
                </a:lnTo>
                <a:lnTo>
                  <a:pt x="14898" y="118106"/>
                </a:lnTo>
                <a:lnTo>
                  <a:pt x="12685" y="127845"/>
                </a:lnTo>
                <a:lnTo>
                  <a:pt x="10824" y="130950"/>
                </a:lnTo>
                <a:lnTo>
                  <a:pt x="8314" y="133020"/>
                </a:lnTo>
                <a:lnTo>
                  <a:pt x="5371" y="134400"/>
                </a:lnTo>
                <a:lnTo>
                  <a:pt x="3408" y="136590"/>
                </a:lnTo>
                <a:lnTo>
                  <a:pt x="2100" y="139320"/>
                </a:lnTo>
                <a:lnTo>
                  <a:pt x="1227" y="142410"/>
                </a:lnTo>
                <a:lnTo>
                  <a:pt x="646" y="147010"/>
                </a:lnTo>
                <a:lnTo>
                  <a:pt x="258" y="152617"/>
                </a:lnTo>
                <a:lnTo>
                  <a:pt x="0" y="158895"/>
                </a:lnTo>
                <a:lnTo>
                  <a:pt x="1098" y="163080"/>
                </a:lnTo>
                <a:lnTo>
                  <a:pt x="3100" y="165870"/>
                </a:lnTo>
                <a:lnTo>
                  <a:pt x="5704" y="167730"/>
                </a:lnTo>
                <a:lnTo>
                  <a:pt x="9980" y="168970"/>
                </a:lnTo>
                <a:lnTo>
                  <a:pt x="15372" y="169797"/>
                </a:lnTo>
                <a:lnTo>
                  <a:pt x="21505" y="170348"/>
                </a:lnTo>
                <a:lnTo>
                  <a:pt x="30674" y="169446"/>
                </a:lnTo>
                <a:lnTo>
                  <a:pt x="41868" y="167574"/>
                </a:lnTo>
                <a:lnTo>
                  <a:pt x="54410" y="165056"/>
                </a:lnTo>
                <a:lnTo>
                  <a:pt x="64041" y="163378"/>
                </a:lnTo>
                <a:lnTo>
                  <a:pt x="71732" y="162259"/>
                </a:lnTo>
                <a:lnTo>
                  <a:pt x="78130" y="161513"/>
                </a:lnTo>
                <a:lnTo>
                  <a:pt x="84934" y="159745"/>
                </a:lnTo>
                <a:lnTo>
                  <a:pt x="92010" y="157297"/>
                </a:lnTo>
                <a:lnTo>
                  <a:pt x="99269" y="154395"/>
                </a:lnTo>
                <a:lnTo>
                  <a:pt x="106647" y="152460"/>
                </a:lnTo>
                <a:lnTo>
                  <a:pt x="114106" y="151170"/>
                </a:lnTo>
                <a:lnTo>
                  <a:pt x="121619" y="150310"/>
                </a:lnTo>
                <a:lnTo>
                  <a:pt x="129167" y="149737"/>
                </a:lnTo>
                <a:lnTo>
                  <a:pt x="136739" y="149355"/>
                </a:lnTo>
                <a:lnTo>
                  <a:pt x="144327" y="149100"/>
                </a:lnTo>
                <a:lnTo>
                  <a:pt x="179278" y="148741"/>
                </a:lnTo>
                <a:lnTo>
                  <a:pt x="191736" y="149961"/>
                </a:lnTo>
                <a:lnTo>
                  <a:pt x="203851" y="152044"/>
                </a:lnTo>
                <a:lnTo>
                  <a:pt x="215739" y="154703"/>
                </a:lnTo>
                <a:lnTo>
                  <a:pt x="224934" y="157745"/>
                </a:lnTo>
                <a:lnTo>
                  <a:pt x="232334" y="161044"/>
                </a:lnTo>
                <a:lnTo>
                  <a:pt x="238537" y="164513"/>
                </a:lnTo>
                <a:lnTo>
                  <a:pt x="243943" y="168095"/>
                </a:lnTo>
                <a:lnTo>
                  <a:pt x="248816" y="171754"/>
                </a:lnTo>
                <a:lnTo>
                  <a:pt x="257618" y="179205"/>
                </a:lnTo>
                <a:lnTo>
                  <a:pt x="265763" y="186750"/>
                </a:lnTo>
                <a:lnTo>
                  <a:pt x="277489" y="198138"/>
                </a:lnTo>
                <a:lnTo>
                  <a:pt x="280070" y="201942"/>
                </a:lnTo>
                <a:lnTo>
                  <a:pt x="282939" y="209556"/>
                </a:lnTo>
                <a:lnTo>
                  <a:pt x="284213" y="217173"/>
                </a:lnTo>
                <a:lnTo>
                  <a:pt x="284781" y="224792"/>
                </a:lnTo>
                <a:lnTo>
                  <a:pt x="285032" y="232411"/>
                </a:lnTo>
                <a:lnTo>
                  <a:pt x="283829" y="236221"/>
                </a:lnTo>
                <a:lnTo>
                  <a:pt x="279106" y="243841"/>
                </a:lnTo>
                <a:lnTo>
                  <a:pt x="272774" y="251461"/>
                </a:lnTo>
                <a:lnTo>
                  <a:pt x="265725" y="259081"/>
                </a:lnTo>
                <a:lnTo>
                  <a:pt x="253348" y="271781"/>
                </a:lnTo>
                <a:lnTo>
                  <a:pt x="241006" y="284198"/>
                </a:lnTo>
                <a:lnTo>
                  <a:pt x="231618" y="289796"/>
                </a:lnTo>
                <a:lnTo>
                  <a:pt x="220280" y="294797"/>
                </a:lnTo>
                <a:lnTo>
                  <a:pt x="207641" y="299402"/>
                </a:lnTo>
                <a:lnTo>
                  <a:pt x="196675" y="303741"/>
                </a:lnTo>
                <a:lnTo>
                  <a:pt x="186825" y="307904"/>
                </a:lnTo>
                <a:lnTo>
                  <a:pt x="177718" y="311950"/>
                </a:lnTo>
                <a:lnTo>
                  <a:pt x="170376" y="314647"/>
                </a:lnTo>
                <a:lnTo>
                  <a:pt x="164212" y="316445"/>
                </a:lnTo>
                <a:lnTo>
                  <a:pt x="158833" y="317643"/>
                </a:lnTo>
                <a:lnTo>
                  <a:pt x="150166" y="318442"/>
                </a:lnTo>
                <a:lnTo>
                  <a:pt x="139308" y="318975"/>
                </a:lnTo>
                <a:lnTo>
                  <a:pt x="114968" y="319567"/>
                </a:lnTo>
                <a:lnTo>
                  <a:pt x="60276" y="320022"/>
                </a:lnTo>
                <a:lnTo>
                  <a:pt x="57791" y="318758"/>
                </a:lnTo>
                <a:lnTo>
                  <a:pt x="51645" y="313967"/>
                </a:lnTo>
                <a:lnTo>
                  <a:pt x="48228" y="312182"/>
                </a:lnTo>
                <a:lnTo>
                  <a:pt x="41044" y="310198"/>
                </a:lnTo>
                <a:lnTo>
                  <a:pt x="33618" y="305929"/>
                </a:lnTo>
                <a:lnTo>
                  <a:pt x="24570" y="298909"/>
                </a:lnTo>
                <a:lnTo>
                  <a:pt x="22558" y="299603"/>
                </a:lnTo>
                <a:lnTo>
                  <a:pt x="19946" y="301335"/>
                </a:lnTo>
                <a:lnTo>
                  <a:pt x="10914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8"/>
          <p:cNvSpPr/>
          <p:nvPr/>
        </p:nvSpPr>
        <p:spPr>
          <a:xfrm>
            <a:off x="4035261" y="2868929"/>
            <a:ext cx="291168" cy="444126"/>
          </a:xfrm>
          <a:custGeom>
            <a:avLst/>
            <a:gdLst/>
            <a:ahLst/>
            <a:cxnLst/>
            <a:rect l="0" t="0" r="0" b="0"/>
            <a:pathLst>
              <a:path w="291168" h="444126">
                <a:moveTo>
                  <a:pt x="22389" y="0"/>
                </a:moveTo>
                <a:lnTo>
                  <a:pt x="22389" y="9842"/>
                </a:lnTo>
                <a:lnTo>
                  <a:pt x="30244" y="20242"/>
                </a:lnTo>
                <a:lnTo>
                  <a:pt x="32230" y="27200"/>
                </a:lnTo>
                <a:lnTo>
                  <a:pt x="33348" y="38257"/>
                </a:lnTo>
                <a:lnTo>
                  <a:pt x="33679" y="49577"/>
                </a:lnTo>
                <a:lnTo>
                  <a:pt x="33806" y="72395"/>
                </a:lnTo>
                <a:lnTo>
                  <a:pt x="32541" y="76203"/>
                </a:lnTo>
                <a:lnTo>
                  <a:pt x="25961" y="87631"/>
                </a:lnTo>
                <a:lnTo>
                  <a:pt x="23976" y="95251"/>
                </a:lnTo>
                <a:lnTo>
                  <a:pt x="24717" y="101601"/>
                </a:lnTo>
                <a:lnTo>
                  <a:pt x="26481" y="109644"/>
                </a:lnTo>
                <a:lnTo>
                  <a:pt x="28927" y="118816"/>
                </a:lnTo>
                <a:lnTo>
                  <a:pt x="31645" y="132394"/>
                </a:lnTo>
                <a:lnTo>
                  <a:pt x="32369" y="137793"/>
                </a:lnTo>
                <a:lnTo>
                  <a:pt x="31582" y="142662"/>
                </a:lnTo>
                <a:lnTo>
                  <a:pt x="27322" y="151459"/>
                </a:lnTo>
                <a:lnTo>
                  <a:pt x="24581" y="162989"/>
                </a:lnTo>
                <a:lnTo>
                  <a:pt x="23850" y="169619"/>
                </a:lnTo>
                <a:lnTo>
                  <a:pt x="24633" y="179120"/>
                </a:lnTo>
                <a:lnTo>
                  <a:pt x="26425" y="190533"/>
                </a:lnTo>
                <a:lnTo>
                  <a:pt x="28889" y="203222"/>
                </a:lnTo>
                <a:lnTo>
                  <a:pt x="30532" y="212952"/>
                </a:lnTo>
                <a:lnTo>
                  <a:pt x="31628" y="220708"/>
                </a:lnTo>
                <a:lnTo>
                  <a:pt x="32358" y="227149"/>
                </a:lnTo>
                <a:lnTo>
                  <a:pt x="31575" y="245413"/>
                </a:lnTo>
                <a:lnTo>
                  <a:pt x="23849" y="353221"/>
                </a:lnTo>
                <a:lnTo>
                  <a:pt x="23038" y="369924"/>
                </a:lnTo>
                <a:lnTo>
                  <a:pt x="22677" y="382851"/>
                </a:lnTo>
                <a:lnTo>
                  <a:pt x="22400" y="416282"/>
                </a:lnTo>
                <a:lnTo>
                  <a:pt x="21126" y="419762"/>
                </a:lnTo>
                <a:lnTo>
                  <a:pt x="12548" y="432170"/>
                </a:lnTo>
                <a:lnTo>
                  <a:pt x="11430" y="433698"/>
                </a:lnTo>
                <a:lnTo>
                  <a:pt x="11000" y="444125"/>
                </a:lnTo>
                <a:lnTo>
                  <a:pt x="10962" y="435785"/>
                </a:lnTo>
                <a:lnTo>
                  <a:pt x="3104" y="425501"/>
                </a:lnTo>
                <a:lnTo>
                  <a:pt x="1118" y="418558"/>
                </a:lnTo>
                <a:lnTo>
                  <a:pt x="588" y="412389"/>
                </a:lnTo>
                <a:lnTo>
                  <a:pt x="235" y="404466"/>
                </a:lnTo>
                <a:lnTo>
                  <a:pt x="0" y="395374"/>
                </a:lnTo>
                <a:lnTo>
                  <a:pt x="1113" y="388043"/>
                </a:lnTo>
                <a:lnTo>
                  <a:pt x="5736" y="376511"/>
                </a:lnTo>
                <a:lnTo>
                  <a:pt x="8747" y="369117"/>
                </a:lnTo>
                <a:lnTo>
                  <a:pt x="12024" y="360378"/>
                </a:lnTo>
                <a:lnTo>
                  <a:pt x="15479" y="350743"/>
                </a:lnTo>
                <a:lnTo>
                  <a:pt x="21592" y="341778"/>
                </a:lnTo>
                <a:lnTo>
                  <a:pt x="29478" y="333263"/>
                </a:lnTo>
                <a:lnTo>
                  <a:pt x="38544" y="325045"/>
                </a:lnTo>
                <a:lnTo>
                  <a:pt x="45859" y="317027"/>
                </a:lnTo>
                <a:lnTo>
                  <a:pt x="52006" y="309141"/>
                </a:lnTo>
                <a:lnTo>
                  <a:pt x="57373" y="301345"/>
                </a:lnTo>
                <a:lnTo>
                  <a:pt x="62222" y="294876"/>
                </a:lnTo>
                <a:lnTo>
                  <a:pt x="70996" y="284303"/>
                </a:lnTo>
                <a:lnTo>
                  <a:pt x="76383" y="279705"/>
                </a:lnTo>
                <a:lnTo>
                  <a:pt x="82515" y="275371"/>
                </a:lnTo>
                <a:lnTo>
                  <a:pt x="89143" y="271211"/>
                </a:lnTo>
                <a:lnTo>
                  <a:pt x="96101" y="267167"/>
                </a:lnTo>
                <a:lnTo>
                  <a:pt x="110606" y="259288"/>
                </a:lnTo>
                <a:lnTo>
                  <a:pt x="118031" y="256679"/>
                </a:lnTo>
                <a:lnTo>
                  <a:pt x="125520" y="254940"/>
                </a:lnTo>
                <a:lnTo>
                  <a:pt x="133053" y="253780"/>
                </a:lnTo>
                <a:lnTo>
                  <a:pt x="139345" y="253007"/>
                </a:lnTo>
                <a:lnTo>
                  <a:pt x="144809" y="252491"/>
                </a:lnTo>
                <a:lnTo>
                  <a:pt x="149722" y="252148"/>
                </a:lnTo>
                <a:lnTo>
                  <a:pt x="156808" y="251919"/>
                </a:lnTo>
                <a:lnTo>
                  <a:pt x="174840" y="251664"/>
                </a:lnTo>
                <a:lnTo>
                  <a:pt x="182443" y="252866"/>
                </a:lnTo>
                <a:lnTo>
                  <a:pt x="188782" y="254938"/>
                </a:lnTo>
                <a:lnTo>
                  <a:pt x="194277" y="257589"/>
                </a:lnTo>
                <a:lnTo>
                  <a:pt x="200481" y="259356"/>
                </a:lnTo>
                <a:lnTo>
                  <a:pt x="207157" y="260534"/>
                </a:lnTo>
                <a:lnTo>
                  <a:pt x="214147" y="261319"/>
                </a:lnTo>
                <a:lnTo>
                  <a:pt x="220078" y="263113"/>
                </a:lnTo>
                <a:lnTo>
                  <a:pt x="225301" y="265579"/>
                </a:lnTo>
                <a:lnTo>
                  <a:pt x="230054" y="268493"/>
                </a:lnTo>
                <a:lnTo>
                  <a:pt x="235762" y="272975"/>
                </a:lnTo>
                <a:lnTo>
                  <a:pt x="242108" y="278504"/>
                </a:lnTo>
                <a:lnTo>
                  <a:pt x="248878" y="284729"/>
                </a:lnTo>
                <a:lnTo>
                  <a:pt x="256401" y="295033"/>
                </a:lnTo>
                <a:lnTo>
                  <a:pt x="258406" y="299559"/>
                </a:lnTo>
                <a:lnTo>
                  <a:pt x="267409" y="311361"/>
                </a:lnTo>
                <a:lnTo>
                  <a:pt x="273365" y="318064"/>
                </a:lnTo>
                <a:lnTo>
                  <a:pt x="277337" y="325073"/>
                </a:lnTo>
                <a:lnTo>
                  <a:pt x="279984" y="332286"/>
                </a:lnTo>
                <a:lnTo>
                  <a:pt x="284195" y="345803"/>
                </a:lnTo>
                <a:lnTo>
                  <a:pt x="290300" y="356043"/>
                </a:lnTo>
                <a:lnTo>
                  <a:pt x="291167" y="360553"/>
                </a:lnTo>
                <a:lnTo>
                  <a:pt x="290474" y="364828"/>
                </a:lnTo>
                <a:lnTo>
                  <a:pt x="288742" y="368949"/>
                </a:lnTo>
                <a:lnTo>
                  <a:pt x="286818" y="380301"/>
                </a:lnTo>
                <a:lnTo>
                  <a:pt x="286305" y="386884"/>
                </a:lnTo>
                <a:lnTo>
                  <a:pt x="283423" y="392543"/>
                </a:lnTo>
                <a:lnTo>
                  <a:pt x="278962" y="397585"/>
                </a:lnTo>
                <a:lnTo>
                  <a:pt x="273447" y="402217"/>
                </a:lnTo>
                <a:lnTo>
                  <a:pt x="268501" y="406575"/>
                </a:lnTo>
                <a:lnTo>
                  <a:pt x="259619" y="414803"/>
                </a:lnTo>
                <a:lnTo>
                  <a:pt x="255472" y="417506"/>
                </a:lnTo>
                <a:lnTo>
                  <a:pt x="247478" y="420508"/>
                </a:lnTo>
                <a:lnTo>
                  <a:pt x="239692" y="425230"/>
                </a:lnTo>
                <a:lnTo>
                  <a:pt x="235837" y="428267"/>
                </a:lnTo>
                <a:lnTo>
                  <a:pt x="229458" y="430291"/>
                </a:lnTo>
                <a:lnTo>
                  <a:pt x="221395" y="431641"/>
                </a:lnTo>
                <a:lnTo>
                  <a:pt x="212209" y="432541"/>
                </a:lnTo>
                <a:lnTo>
                  <a:pt x="202276" y="433141"/>
                </a:lnTo>
                <a:lnTo>
                  <a:pt x="181078" y="433807"/>
                </a:lnTo>
                <a:lnTo>
                  <a:pt x="170092" y="432715"/>
                </a:lnTo>
                <a:lnTo>
                  <a:pt x="158957" y="430717"/>
                </a:lnTo>
                <a:lnTo>
                  <a:pt x="147724" y="428115"/>
                </a:lnTo>
                <a:lnTo>
                  <a:pt x="136426" y="425110"/>
                </a:lnTo>
                <a:lnTo>
                  <a:pt x="113712" y="418385"/>
                </a:lnTo>
                <a:lnTo>
                  <a:pt x="102321" y="413543"/>
                </a:lnTo>
                <a:lnTo>
                  <a:pt x="90916" y="407776"/>
                </a:lnTo>
                <a:lnTo>
                  <a:pt x="79504" y="401391"/>
                </a:lnTo>
                <a:lnTo>
                  <a:pt x="71896" y="395864"/>
                </a:lnTo>
                <a:lnTo>
                  <a:pt x="66823" y="390910"/>
                </a:lnTo>
                <a:lnTo>
                  <a:pt x="56679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9"/>
          <p:cNvSpPr/>
          <p:nvPr/>
        </p:nvSpPr>
        <p:spPr>
          <a:xfrm>
            <a:off x="4457700" y="3108959"/>
            <a:ext cx="251460" cy="11431"/>
          </a:xfrm>
          <a:custGeom>
            <a:avLst/>
            <a:gdLst/>
            <a:ahLst/>
            <a:cxnLst/>
            <a:rect l="0" t="0" r="0" b="0"/>
            <a:pathLst>
              <a:path w="251460" h="11431">
                <a:moveTo>
                  <a:pt x="0" y="11430"/>
                </a:moveTo>
                <a:lnTo>
                  <a:pt x="45432" y="11430"/>
                </a:lnTo>
                <a:lnTo>
                  <a:pt x="56958" y="10160"/>
                </a:lnTo>
                <a:lnTo>
                  <a:pt x="90084" y="5363"/>
                </a:lnTo>
                <a:lnTo>
                  <a:pt x="108316" y="3575"/>
                </a:lnTo>
                <a:lnTo>
                  <a:pt x="126820" y="2384"/>
                </a:lnTo>
                <a:lnTo>
                  <a:pt x="145507" y="1589"/>
                </a:lnTo>
                <a:lnTo>
                  <a:pt x="186590" y="707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0"/>
          <p:cNvSpPr/>
          <p:nvPr/>
        </p:nvSpPr>
        <p:spPr>
          <a:xfrm>
            <a:off x="4503420" y="317753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2135" y="39653"/>
                </a:lnTo>
                <a:lnTo>
                  <a:pt x="19520" y="37865"/>
                </a:lnTo>
                <a:lnTo>
                  <a:pt x="28253" y="36674"/>
                </a:lnTo>
                <a:lnTo>
                  <a:pt x="37885" y="35879"/>
                </a:lnTo>
                <a:lnTo>
                  <a:pt x="49386" y="34080"/>
                </a:lnTo>
                <a:lnTo>
                  <a:pt x="62135" y="31610"/>
                </a:lnTo>
                <a:lnTo>
                  <a:pt x="75713" y="28693"/>
                </a:lnTo>
                <a:lnTo>
                  <a:pt x="88575" y="26749"/>
                </a:lnTo>
                <a:lnTo>
                  <a:pt x="100960" y="25453"/>
                </a:lnTo>
                <a:lnTo>
                  <a:pt x="113026" y="24589"/>
                </a:lnTo>
                <a:lnTo>
                  <a:pt x="123611" y="22742"/>
                </a:lnTo>
                <a:lnTo>
                  <a:pt x="133207" y="20242"/>
                </a:lnTo>
                <a:lnTo>
                  <a:pt x="142145" y="17305"/>
                </a:lnTo>
                <a:lnTo>
                  <a:pt x="153183" y="14077"/>
                </a:lnTo>
                <a:lnTo>
                  <a:pt x="165622" y="10655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1"/>
          <p:cNvSpPr/>
          <p:nvPr/>
        </p:nvSpPr>
        <p:spPr>
          <a:xfrm>
            <a:off x="4869179" y="2926609"/>
            <a:ext cx="262180" cy="376463"/>
          </a:xfrm>
          <a:custGeom>
            <a:avLst/>
            <a:gdLst/>
            <a:ahLst/>
            <a:cxnLst/>
            <a:rect l="0" t="0" r="0" b="0"/>
            <a:pathLst>
              <a:path w="262180" h="376463">
                <a:moveTo>
                  <a:pt x="0" y="56620"/>
                </a:moveTo>
                <a:lnTo>
                  <a:pt x="6069" y="50553"/>
                </a:lnTo>
                <a:lnTo>
                  <a:pt x="10396" y="47495"/>
                </a:lnTo>
                <a:lnTo>
                  <a:pt x="15821" y="44187"/>
                </a:lnTo>
                <a:lnTo>
                  <a:pt x="21977" y="40712"/>
                </a:lnTo>
                <a:lnTo>
                  <a:pt x="27352" y="37124"/>
                </a:lnTo>
                <a:lnTo>
                  <a:pt x="32205" y="33463"/>
                </a:lnTo>
                <a:lnTo>
                  <a:pt x="36710" y="29752"/>
                </a:lnTo>
                <a:lnTo>
                  <a:pt x="42254" y="26008"/>
                </a:lnTo>
                <a:lnTo>
                  <a:pt x="48489" y="22242"/>
                </a:lnTo>
                <a:lnTo>
                  <a:pt x="55186" y="18462"/>
                </a:lnTo>
                <a:lnTo>
                  <a:pt x="63461" y="15941"/>
                </a:lnTo>
                <a:lnTo>
                  <a:pt x="72787" y="14261"/>
                </a:lnTo>
                <a:lnTo>
                  <a:pt x="82815" y="13141"/>
                </a:lnTo>
                <a:lnTo>
                  <a:pt x="94581" y="11124"/>
                </a:lnTo>
                <a:lnTo>
                  <a:pt x="107504" y="8510"/>
                </a:lnTo>
                <a:lnTo>
                  <a:pt x="121199" y="5497"/>
                </a:lnTo>
                <a:lnTo>
                  <a:pt x="132870" y="3488"/>
                </a:lnTo>
                <a:lnTo>
                  <a:pt x="143190" y="2149"/>
                </a:lnTo>
                <a:lnTo>
                  <a:pt x="152610" y="1256"/>
                </a:lnTo>
                <a:lnTo>
                  <a:pt x="161430" y="661"/>
                </a:lnTo>
                <a:lnTo>
                  <a:pt x="169851" y="264"/>
                </a:lnTo>
                <a:lnTo>
                  <a:pt x="178004" y="0"/>
                </a:lnTo>
                <a:lnTo>
                  <a:pt x="185979" y="1093"/>
                </a:lnTo>
                <a:lnTo>
                  <a:pt x="193836" y="3092"/>
                </a:lnTo>
                <a:lnTo>
                  <a:pt x="201614" y="5695"/>
                </a:lnTo>
                <a:lnTo>
                  <a:pt x="208070" y="8700"/>
                </a:lnTo>
                <a:lnTo>
                  <a:pt x="213643" y="11974"/>
                </a:lnTo>
                <a:lnTo>
                  <a:pt x="218629" y="15426"/>
                </a:lnTo>
                <a:lnTo>
                  <a:pt x="221953" y="18998"/>
                </a:lnTo>
                <a:lnTo>
                  <a:pt x="224169" y="22648"/>
                </a:lnTo>
                <a:lnTo>
                  <a:pt x="226631" y="30092"/>
                </a:lnTo>
                <a:lnTo>
                  <a:pt x="227725" y="37633"/>
                </a:lnTo>
                <a:lnTo>
                  <a:pt x="226747" y="41422"/>
                </a:lnTo>
                <a:lnTo>
                  <a:pt x="222273" y="49019"/>
                </a:lnTo>
                <a:lnTo>
                  <a:pt x="216052" y="60015"/>
                </a:lnTo>
                <a:lnTo>
                  <a:pt x="212615" y="66504"/>
                </a:lnTo>
                <a:lnTo>
                  <a:pt x="207783" y="73369"/>
                </a:lnTo>
                <a:lnTo>
                  <a:pt x="202023" y="80486"/>
                </a:lnTo>
                <a:lnTo>
                  <a:pt x="195642" y="87771"/>
                </a:lnTo>
                <a:lnTo>
                  <a:pt x="185165" y="99252"/>
                </a:lnTo>
                <a:lnTo>
                  <a:pt x="180594" y="104092"/>
                </a:lnTo>
                <a:lnTo>
                  <a:pt x="171196" y="112398"/>
                </a:lnTo>
                <a:lnTo>
                  <a:pt x="143821" y="135174"/>
                </a:lnTo>
                <a:lnTo>
                  <a:pt x="131440" y="144549"/>
                </a:lnTo>
                <a:lnTo>
                  <a:pt x="120647" y="152070"/>
                </a:lnTo>
                <a:lnTo>
                  <a:pt x="97210" y="167197"/>
                </a:lnTo>
                <a:lnTo>
                  <a:pt x="95287" y="169708"/>
                </a:lnTo>
                <a:lnTo>
                  <a:pt x="94005" y="172652"/>
                </a:lnTo>
                <a:lnTo>
                  <a:pt x="93150" y="175885"/>
                </a:lnTo>
                <a:lnTo>
                  <a:pt x="93850" y="176770"/>
                </a:lnTo>
                <a:lnTo>
                  <a:pt x="95587" y="176090"/>
                </a:lnTo>
                <a:lnTo>
                  <a:pt x="98015" y="174367"/>
                </a:lnTo>
                <a:lnTo>
                  <a:pt x="104099" y="172452"/>
                </a:lnTo>
                <a:lnTo>
                  <a:pt x="111037" y="171601"/>
                </a:lnTo>
                <a:lnTo>
                  <a:pt x="118353" y="171223"/>
                </a:lnTo>
                <a:lnTo>
                  <a:pt x="124622" y="172392"/>
                </a:lnTo>
                <a:lnTo>
                  <a:pt x="132612" y="174442"/>
                </a:lnTo>
                <a:lnTo>
                  <a:pt x="141748" y="177078"/>
                </a:lnTo>
                <a:lnTo>
                  <a:pt x="150379" y="178835"/>
                </a:lnTo>
                <a:lnTo>
                  <a:pt x="158673" y="180007"/>
                </a:lnTo>
                <a:lnTo>
                  <a:pt x="166742" y="180788"/>
                </a:lnTo>
                <a:lnTo>
                  <a:pt x="177201" y="182579"/>
                </a:lnTo>
                <a:lnTo>
                  <a:pt x="189254" y="185043"/>
                </a:lnTo>
                <a:lnTo>
                  <a:pt x="202370" y="187955"/>
                </a:lnTo>
                <a:lnTo>
                  <a:pt x="212383" y="191167"/>
                </a:lnTo>
                <a:lnTo>
                  <a:pt x="220329" y="194578"/>
                </a:lnTo>
                <a:lnTo>
                  <a:pt x="226896" y="198122"/>
                </a:lnTo>
                <a:lnTo>
                  <a:pt x="232544" y="203025"/>
                </a:lnTo>
                <a:lnTo>
                  <a:pt x="237580" y="208834"/>
                </a:lnTo>
                <a:lnTo>
                  <a:pt x="242207" y="215246"/>
                </a:lnTo>
                <a:lnTo>
                  <a:pt x="246561" y="220791"/>
                </a:lnTo>
                <a:lnTo>
                  <a:pt x="250735" y="225757"/>
                </a:lnTo>
                <a:lnTo>
                  <a:pt x="254786" y="230339"/>
                </a:lnTo>
                <a:lnTo>
                  <a:pt x="257488" y="234662"/>
                </a:lnTo>
                <a:lnTo>
                  <a:pt x="260490" y="242854"/>
                </a:lnTo>
                <a:lnTo>
                  <a:pt x="261824" y="254114"/>
                </a:lnTo>
                <a:lnTo>
                  <a:pt x="262179" y="260673"/>
                </a:lnTo>
                <a:lnTo>
                  <a:pt x="261146" y="268855"/>
                </a:lnTo>
                <a:lnTo>
                  <a:pt x="259188" y="278121"/>
                </a:lnTo>
                <a:lnTo>
                  <a:pt x="256612" y="288107"/>
                </a:lnTo>
                <a:lnTo>
                  <a:pt x="252355" y="296035"/>
                </a:lnTo>
                <a:lnTo>
                  <a:pt x="246977" y="302590"/>
                </a:lnTo>
                <a:lnTo>
                  <a:pt x="235498" y="313260"/>
                </a:lnTo>
                <a:lnTo>
                  <a:pt x="221895" y="326407"/>
                </a:lnTo>
                <a:lnTo>
                  <a:pt x="213767" y="334429"/>
                </a:lnTo>
                <a:lnTo>
                  <a:pt x="208552" y="338346"/>
                </a:lnTo>
                <a:lnTo>
                  <a:pt x="202535" y="342228"/>
                </a:lnTo>
                <a:lnTo>
                  <a:pt x="195983" y="346085"/>
                </a:lnTo>
                <a:lnTo>
                  <a:pt x="189076" y="349927"/>
                </a:lnTo>
                <a:lnTo>
                  <a:pt x="174627" y="357582"/>
                </a:lnTo>
                <a:lnTo>
                  <a:pt x="165948" y="361402"/>
                </a:lnTo>
                <a:lnTo>
                  <a:pt x="156353" y="365218"/>
                </a:lnTo>
                <a:lnTo>
                  <a:pt x="146145" y="369032"/>
                </a:lnTo>
                <a:lnTo>
                  <a:pt x="136800" y="371575"/>
                </a:lnTo>
                <a:lnTo>
                  <a:pt x="128031" y="373270"/>
                </a:lnTo>
                <a:lnTo>
                  <a:pt x="119644" y="374400"/>
                </a:lnTo>
                <a:lnTo>
                  <a:pt x="111513" y="375154"/>
                </a:lnTo>
                <a:lnTo>
                  <a:pt x="103552" y="375656"/>
                </a:lnTo>
                <a:lnTo>
                  <a:pt x="89204" y="376214"/>
                </a:lnTo>
                <a:lnTo>
                  <a:pt x="78593" y="376462"/>
                </a:lnTo>
                <a:lnTo>
                  <a:pt x="73985" y="375258"/>
                </a:lnTo>
                <a:lnTo>
                  <a:pt x="69644" y="373186"/>
                </a:lnTo>
                <a:lnTo>
                  <a:pt x="65479" y="370534"/>
                </a:lnTo>
                <a:lnTo>
                  <a:pt x="57466" y="364201"/>
                </a:lnTo>
                <a:lnTo>
                  <a:pt x="49671" y="357153"/>
                </a:lnTo>
                <a:lnTo>
                  <a:pt x="41973" y="349787"/>
                </a:lnTo>
                <a:lnTo>
                  <a:pt x="30499" y="338500"/>
                </a:lnTo>
                <a:lnTo>
                  <a:pt x="27953" y="334710"/>
                </a:lnTo>
                <a:lnTo>
                  <a:pt x="25124" y="327112"/>
                </a:lnTo>
                <a:lnTo>
                  <a:pt x="20480" y="316116"/>
                </a:lnTo>
                <a:lnTo>
                  <a:pt x="11430" y="296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2"/>
          <p:cNvSpPr/>
          <p:nvPr/>
        </p:nvSpPr>
        <p:spPr>
          <a:xfrm>
            <a:off x="5257800" y="3268979"/>
            <a:ext cx="17702" cy="11431"/>
          </a:xfrm>
          <a:custGeom>
            <a:avLst/>
            <a:gdLst/>
            <a:ahLst/>
            <a:cxnLst/>
            <a:rect l="0" t="0" r="0" b="0"/>
            <a:pathLst>
              <a:path w="17702" h="11431">
                <a:moveTo>
                  <a:pt x="0" y="11430"/>
                </a:moveTo>
                <a:lnTo>
                  <a:pt x="9841" y="11430"/>
                </a:lnTo>
                <a:lnTo>
                  <a:pt x="11641" y="10160"/>
                </a:lnTo>
                <a:lnTo>
                  <a:pt x="14110" y="8044"/>
                </a:lnTo>
                <a:lnTo>
                  <a:pt x="17027" y="5363"/>
                </a:lnTo>
                <a:lnTo>
                  <a:pt x="17701" y="3575"/>
                </a:lnTo>
                <a:lnTo>
                  <a:pt x="16880" y="2384"/>
                </a:lnTo>
                <a:lnTo>
                  <a:pt x="15063" y="1589"/>
                </a:lnTo>
                <a:lnTo>
                  <a:pt x="12582" y="1060"/>
                </a:lnTo>
                <a:lnTo>
                  <a:pt x="9658" y="7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3"/>
          <p:cNvSpPr/>
          <p:nvPr/>
        </p:nvSpPr>
        <p:spPr>
          <a:xfrm>
            <a:off x="5406391" y="2869401"/>
            <a:ext cx="342792" cy="431750"/>
          </a:xfrm>
          <a:custGeom>
            <a:avLst/>
            <a:gdLst/>
            <a:ahLst/>
            <a:cxnLst/>
            <a:rect l="0" t="0" r="0" b="0"/>
            <a:pathLst>
              <a:path w="342792" h="431750">
                <a:moveTo>
                  <a:pt x="68579" y="22388"/>
                </a:moveTo>
                <a:lnTo>
                  <a:pt x="86782" y="16321"/>
                </a:lnTo>
                <a:lnTo>
                  <a:pt x="93414" y="14533"/>
                </a:lnTo>
                <a:lnTo>
                  <a:pt x="99105" y="13342"/>
                </a:lnTo>
                <a:lnTo>
                  <a:pt x="108816" y="12018"/>
                </a:lnTo>
                <a:lnTo>
                  <a:pt x="117365" y="11429"/>
                </a:lnTo>
                <a:lnTo>
                  <a:pt x="215860" y="11000"/>
                </a:lnTo>
                <a:lnTo>
                  <a:pt x="225186" y="9716"/>
                </a:lnTo>
                <a:lnTo>
                  <a:pt x="232673" y="7590"/>
                </a:lnTo>
                <a:lnTo>
                  <a:pt x="238935" y="4903"/>
                </a:lnTo>
                <a:lnTo>
                  <a:pt x="249279" y="1917"/>
                </a:lnTo>
                <a:lnTo>
                  <a:pt x="258110" y="590"/>
                </a:lnTo>
                <a:lnTo>
                  <a:pt x="266268" y="0"/>
                </a:lnTo>
                <a:lnTo>
                  <a:pt x="268952" y="1113"/>
                </a:lnTo>
                <a:lnTo>
                  <a:pt x="270741" y="3125"/>
                </a:lnTo>
                <a:lnTo>
                  <a:pt x="271933" y="5736"/>
                </a:lnTo>
                <a:lnTo>
                  <a:pt x="271458" y="7477"/>
                </a:lnTo>
                <a:lnTo>
                  <a:pt x="269872" y="8637"/>
                </a:lnTo>
                <a:lnTo>
                  <a:pt x="264722" y="9927"/>
                </a:lnTo>
                <a:lnTo>
                  <a:pt x="258200" y="10500"/>
                </a:lnTo>
                <a:lnTo>
                  <a:pt x="247682" y="14141"/>
                </a:lnTo>
                <a:lnTo>
                  <a:pt x="241320" y="16891"/>
                </a:lnTo>
                <a:lnTo>
                  <a:pt x="234540" y="18723"/>
                </a:lnTo>
                <a:lnTo>
                  <a:pt x="227479" y="19945"/>
                </a:lnTo>
                <a:lnTo>
                  <a:pt x="220232" y="20759"/>
                </a:lnTo>
                <a:lnTo>
                  <a:pt x="212861" y="22572"/>
                </a:lnTo>
                <a:lnTo>
                  <a:pt x="205407" y="25051"/>
                </a:lnTo>
                <a:lnTo>
                  <a:pt x="197897" y="27974"/>
                </a:lnTo>
                <a:lnTo>
                  <a:pt x="179394" y="34607"/>
                </a:lnTo>
                <a:lnTo>
                  <a:pt x="169125" y="38155"/>
                </a:lnTo>
                <a:lnTo>
                  <a:pt x="159740" y="40519"/>
                </a:lnTo>
                <a:lnTo>
                  <a:pt x="150943" y="42096"/>
                </a:lnTo>
                <a:lnTo>
                  <a:pt x="142538" y="43146"/>
                </a:lnTo>
                <a:lnTo>
                  <a:pt x="133125" y="43847"/>
                </a:lnTo>
                <a:lnTo>
                  <a:pt x="123040" y="44314"/>
                </a:lnTo>
                <a:lnTo>
                  <a:pt x="100403" y="44833"/>
                </a:lnTo>
                <a:lnTo>
                  <a:pt x="73410" y="45064"/>
                </a:lnTo>
                <a:lnTo>
                  <a:pt x="61639" y="43855"/>
                </a:lnTo>
                <a:lnTo>
                  <a:pt x="51253" y="41780"/>
                </a:lnTo>
                <a:lnTo>
                  <a:pt x="41788" y="39126"/>
                </a:lnTo>
                <a:lnTo>
                  <a:pt x="34208" y="37357"/>
                </a:lnTo>
                <a:lnTo>
                  <a:pt x="27885" y="36178"/>
                </a:lnTo>
                <a:lnTo>
                  <a:pt x="22400" y="35391"/>
                </a:lnTo>
                <a:lnTo>
                  <a:pt x="18742" y="36137"/>
                </a:lnTo>
                <a:lnTo>
                  <a:pt x="16305" y="37904"/>
                </a:lnTo>
                <a:lnTo>
                  <a:pt x="12392" y="43798"/>
                </a:lnTo>
                <a:lnTo>
                  <a:pt x="11714" y="50886"/>
                </a:lnTo>
                <a:lnTo>
                  <a:pt x="10348" y="54087"/>
                </a:lnTo>
                <a:lnTo>
                  <a:pt x="3630" y="64659"/>
                </a:lnTo>
                <a:lnTo>
                  <a:pt x="1613" y="72079"/>
                </a:lnTo>
                <a:lnTo>
                  <a:pt x="477" y="83396"/>
                </a:lnTo>
                <a:lnTo>
                  <a:pt x="141" y="94793"/>
                </a:lnTo>
                <a:lnTo>
                  <a:pt x="0" y="207667"/>
                </a:lnTo>
                <a:lnTo>
                  <a:pt x="1269" y="210678"/>
                </a:lnTo>
                <a:lnTo>
                  <a:pt x="3386" y="212685"/>
                </a:lnTo>
                <a:lnTo>
                  <a:pt x="6067" y="214022"/>
                </a:lnTo>
                <a:lnTo>
                  <a:pt x="9124" y="213645"/>
                </a:lnTo>
                <a:lnTo>
                  <a:pt x="12432" y="212122"/>
                </a:lnTo>
                <a:lnTo>
                  <a:pt x="19494" y="207045"/>
                </a:lnTo>
                <a:lnTo>
                  <a:pt x="26866" y="200555"/>
                </a:lnTo>
                <a:lnTo>
                  <a:pt x="31880" y="198316"/>
                </a:lnTo>
                <a:lnTo>
                  <a:pt x="37763" y="196823"/>
                </a:lnTo>
                <a:lnTo>
                  <a:pt x="44225" y="195828"/>
                </a:lnTo>
                <a:lnTo>
                  <a:pt x="51073" y="193895"/>
                </a:lnTo>
                <a:lnTo>
                  <a:pt x="58178" y="191336"/>
                </a:lnTo>
                <a:lnTo>
                  <a:pt x="65455" y="188360"/>
                </a:lnTo>
                <a:lnTo>
                  <a:pt x="71576" y="186376"/>
                </a:lnTo>
                <a:lnTo>
                  <a:pt x="81765" y="184172"/>
                </a:lnTo>
                <a:lnTo>
                  <a:pt x="87529" y="183584"/>
                </a:lnTo>
                <a:lnTo>
                  <a:pt x="93912" y="183192"/>
                </a:lnTo>
                <a:lnTo>
                  <a:pt x="107778" y="182757"/>
                </a:lnTo>
                <a:lnTo>
                  <a:pt x="150922" y="182477"/>
                </a:lnTo>
                <a:lnTo>
                  <a:pt x="207046" y="182422"/>
                </a:lnTo>
                <a:lnTo>
                  <a:pt x="218040" y="183688"/>
                </a:lnTo>
                <a:lnTo>
                  <a:pt x="229180" y="185801"/>
                </a:lnTo>
                <a:lnTo>
                  <a:pt x="240416" y="188480"/>
                </a:lnTo>
                <a:lnTo>
                  <a:pt x="249177" y="191536"/>
                </a:lnTo>
                <a:lnTo>
                  <a:pt x="256288" y="194844"/>
                </a:lnTo>
                <a:lnTo>
                  <a:pt x="262298" y="198319"/>
                </a:lnTo>
                <a:lnTo>
                  <a:pt x="279136" y="208953"/>
                </a:lnTo>
                <a:lnTo>
                  <a:pt x="288960" y="215345"/>
                </a:lnTo>
                <a:lnTo>
                  <a:pt x="296780" y="220876"/>
                </a:lnTo>
                <a:lnTo>
                  <a:pt x="303263" y="225834"/>
                </a:lnTo>
                <a:lnTo>
                  <a:pt x="308854" y="230408"/>
                </a:lnTo>
                <a:lnTo>
                  <a:pt x="315122" y="235998"/>
                </a:lnTo>
                <a:lnTo>
                  <a:pt x="328860" y="248983"/>
                </a:lnTo>
                <a:lnTo>
                  <a:pt x="333540" y="256002"/>
                </a:lnTo>
                <a:lnTo>
                  <a:pt x="336659" y="263220"/>
                </a:lnTo>
                <a:lnTo>
                  <a:pt x="338739" y="270573"/>
                </a:lnTo>
                <a:lnTo>
                  <a:pt x="341050" y="282129"/>
                </a:lnTo>
                <a:lnTo>
                  <a:pt x="342077" y="291499"/>
                </a:lnTo>
                <a:lnTo>
                  <a:pt x="342534" y="299897"/>
                </a:lnTo>
                <a:lnTo>
                  <a:pt x="342736" y="311249"/>
                </a:lnTo>
                <a:lnTo>
                  <a:pt x="342791" y="317832"/>
                </a:lnTo>
                <a:lnTo>
                  <a:pt x="340286" y="326031"/>
                </a:lnTo>
                <a:lnTo>
                  <a:pt x="336077" y="335307"/>
                </a:lnTo>
                <a:lnTo>
                  <a:pt x="330731" y="345301"/>
                </a:lnTo>
                <a:lnTo>
                  <a:pt x="327167" y="353233"/>
                </a:lnTo>
                <a:lnTo>
                  <a:pt x="323206" y="365434"/>
                </a:lnTo>
                <a:lnTo>
                  <a:pt x="319611" y="370465"/>
                </a:lnTo>
                <a:lnTo>
                  <a:pt x="314673" y="375090"/>
                </a:lnTo>
                <a:lnTo>
                  <a:pt x="308842" y="379443"/>
                </a:lnTo>
                <a:lnTo>
                  <a:pt x="298976" y="387666"/>
                </a:lnTo>
                <a:lnTo>
                  <a:pt x="289087" y="395554"/>
                </a:lnTo>
                <a:lnTo>
                  <a:pt x="282895" y="399435"/>
                </a:lnTo>
                <a:lnTo>
                  <a:pt x="276226" y="403293"/>
                </a:lnTo>
                <a:lnTo>
                  <a:pt x="269240" y="405865"/>
                </a:lnTo>
                <a:lnTo>
                  <a:pt x="262043" y="407579"/>
                </a:lnTo>
                <a:lnTo>
                  <a:pt x="254704" y="408722"/>
                </a:lnTo>
                <a:lnTo>
                  <a:pt x="246003" y="410754"/>
                </a:lnTo>
                <a:lnTo>
                  <a:pt x="236391" y="413379"/>
                </a:lnTo>
                <a:lnTo>
                  <a:pt x="226174" y="416399"/>
                </a:lnTo>
                <a:lnTo>
                  <a:pt x="218092" y="419682"/>
                </a:lnTo>
                <a:lnTo>
                  <a:pt x="211434" y="423141"/>
                </a:lnTo>
                <a:lnTo>
                  <a:pt x="205726" y="426717"/>
                </a:lnTo>
                <a:lnTo>
                  <a:pt x="198110" y="429101"/>
                </a:lnTo>
                <a:lnTo>
                  <a:pt x="189223" y="430690"/>
                </a:lnTo>
                <a:lnTo>
                  <a:pt x="179488" y="431749"/>
                </a:lnTo>
                <a:lnTo>
                  <a:pt x="170458" y="431186"/>
                </a:lnTo>
                <a:lnTo>
                  <a:pt x="161898" y="429540"/>
                </a:lnTo>
                <a:lnTo>
                  <a:pt x="153652" y="427173"/>
                </a:lnTo>
                <a:lnTo>
                  <a:pt x="146884" y="424325"/>
                </a:lnTo>
                <a:lnTo>
                  <a:pt x="141102" y="421156"/>
                </a:lnTo>
                <a:lnTo>
                  <a:pt x="131291" y="415519"/>
                </a:lnTo>
                <a:lnTo>
                  <a:pt x="122697" y="413013"/>
                </a:lnTo>
                <a:lnTo>
                  <a:pt x="114645" y="408513"/>
                </a:lnTo>
                <a:lnTo>
                  <a:pt x="105195" y="401343"/>
                </a:lnTo>
                <a:lnTo>
                  <a:pt x="104419" y="399485"/>
                </a:lnTo>
                <a:lnTo>
                  <a:pt x="103558" y="394034"/>
                </a:lnTo>
                <a:lnTo>
                  <a:pt x="102058" y="390802"/>
                </a:lnTo>
                <a:lnTo>
                  <a:pt x="99788" y="387378"/>
                </a:lnTo>
                <a:lnTo>
                  <a:pt x="80009" y="388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4"/>
          <p:cNvSpPr/>
          <p:nvPr/>
        </p:nvSpPr>
        <p:spPr>
          <a:xfrm>
            <a:off x="3121080" y="4114800"/>
            <a:ext cx="284541" cy="662940"/>
          </a:xfrm>
          <a:custGeom>
            <a:avLst/>
            <a:gdLst/>
            <a:ahLst/>
            <a:cxnLst/>
            <a:rect l="0" t="0" r="0" b="0"/>
            <a:pathLst>
              <a:path w="284541" h="662940">
                <a:moveTo>
                  <a:pt x="182190" y="0"/>
                </a:moveTo>
                <a:lnTo>
                  <a:pt x="170054" y="6067"/>
                </a:lnTo>
                <a:lnTo>
                  <a:pt x="165209" y="9125"/>
                </a:lnTo>
                <a:lnTo>
                  <a:pt x="156439" y="15909"/>
                </a:lnTo>
                <a:lnTo>
                  <a:pt x="148308" y="26544"/>
                </a:lnTo>
                <a:lnTo>
                  <a:pt x="140462" y="38467"/>
                </a:lnTo>
                <a:lnTo>
                  <a:pt x="132740" y="47999"/>
                </a:lnTo>
                <a:lnTo>
                  <a:pt x="126363" y="58670"/>
                </a:lnTo>
                <a:lnTo>
                  <a:pt x="118302" y="73403"/>
                </a:lnTo>
                <a:lnTo>
                  <a:pt x="109118" y="90845"/>
                </a:lnTo>
                <a:lnTo>
                  <a:pt x="99185" y="111363"/>
                </a:lnTo>
                <a:lnTo>
                  <a:pt x="77989" y="157868"/>
                </a:lnTo>
                <a:lnTo>
                  <a:pt x="68272" y="177635"/>
                </a:lnTo>
                <a:lnTo>
                  <a:pt x="59255" y="194623"/>
                </a:lnTo>
                <a:lnTo>
                  <a:pt x="50703" y="209758"/>
                </a:lnTo>
                <a:lnTo>
                  <a:pt x="43732" y="223659"/>
                </a:lnTo>
                <a:lnTo>
                  <a:pt x="37814" y="236736"/>
                </a:lnTo>
                <a:lnTo>
                  <a:pt x="32599" y="249264"/>
                </a:lnTo>
                <a:lnTo>
                  <a:pt x="27853" y="263966"/>
                </a:lnTo>
                <a:lnTo>
                  <a:pt x="23418" y="280117"/>
                </a:lnTo>
                <a:lnTo>
                  <a:pt x="19192" y="297234"/>
                </a:lnTo>
                <a:lnTo>
                  <a:pt x="15105" y="316266"/>
                </a:lnTo>
                <a:lnTo>
                  <a:pt x="7176" y="357732"/>
                </a:lnTo>
                <a:lnTo>
                  <a:pt x="4554" y="374378"/>
                </a:lnTo>
                <a:lnTo>
                  <a:pt x="2806" y="388015"/>
                </a:lnTo>
                <a:lnTo>
                  <a:pt x="1641" y="399646"/>
                </a:lnTo>
                <a:lnTo>
                  <a:pt x="863" y="412481"/>
                </a:lnTo>
                <a:lnTo>
                  <a:pt x="0" y="440288"/>
                </a:lnTo>
                <a:lnTo>
                  <a:pt x="1040" y="452275"/>
                </a:lnTo>
                <a:lnTo>
                  <a:pt x="5582" y="472368"/>
                </a:lnTo>
                <a:lnTo>
                  <a:pt x="9841" y="482551"/>
                </a:lnTo>
                <a:lnTo>
                  <a:pt x="15221" y="493151"/>
                </a:lnTo>
                <a:lnTo>
                  <a:pt x="21347" y="504027"/>
                </a:lnTo>
                <a:lnTo>
                  <a:pt x="29241" y="513818"/>
                </a:lnTo>
                <a:lnTo>
                  <a:pt x="38314" y="522885"/>
                </a:lnTo>
                <a:lnTo>
                  <a:pt x="48172" y="531470"/>
                </a:lnTo>
                <a:lnTo>
                  <a:pt x="58555" y="538463"/>
                </a:lnTo>
                <a:lnTo>
                  <a:pt x="69287" y="544395"/>
                </a:lnTo>
                <a:lnTo>
                  <a:pt x="107818" y="563041"/>
                </a:lnTo>
                <a:lnTo>
                  <a:pt x="118638" y="565860"/>
                </a:lnTo>
                <a:lnTo>
                  <a:pt x="130932" y="567740"/>
                </a:lnTo>
                <a:lnTo>
                  <a:pt x="144208" y="568993"/>
                </a:lnTo>
                <a:lnTo>
                  <a:pt x="155599" y="569829"/>
                </a:lnTo>
                <a:lnTo>
                  <a:pt x="165732" y="570386"/>
                </a:lnTo>
                <a:lnTo>
                  <a:pt x="175028" y="570757"/>
                </a:lnTo>
                <a:lnTo>
                  <a:pt x="195517" y="571169"/>
                </a:lnTo>
                <a:lnTo>
                  <a:pt x="233647" y="571434"/>
                </a:lnTo>
                <a:lnTo>
                  <a:pt x="240624" y="570186"/>
                </a:lnTo>
                <a:lnTo>
                  <a:pt x="246546" y="568084"/>
                </a:lnTo>
                <a:lnTo>
                  <a:pt x="251764" y="565412"/>
                </a:lnTo>
                <a:lnTo>
                  <a:pt x="255242" y="562361"/>
                </a:lnTo>
                <a:lnTo>
                  <a:pt x="257561" y="559058"/>
                </a:lnTo>
                <a:lnTo>
                  <a:pt x="259107" y="555585"/>
                </a:lnTo>
                <a:lnTo>
                  <a:pt x="267351" y="544629"/>
                </a:lnTo>
                <a:lnTo>
                  <a:pt x="269444" y="540886"/>
                </a:lnTo>
                <a:lnTo>
                  <a:pt x="273659" y="527010"/>
                </a:lnTo>
                <a:lnTo>
                  <a:pt x="279146" y="509816"/>
                </a:lnTo>
                <a:lnTo>
                  <a:pt x="282432" y="492861"/>
                </a:lnTo>
                <a:lnTo>
                  <a:pt x="283892" y="476859"/>
                </a:lnTo>
                <a:lnTo>
                  <a:pt x="284540" y="461281"/>
                </a:lnTo>
                <a:lnTo>
                  <a:pt x="281442" y="445890"/>
                </a:lnTo>
                <a:lnTo>
                  <a:pt x="275832" y="428043"/>
                </a:lnTo>
                <a:lnTo>
                  <a:pt x="269105" y="403178"/>
                </a:lnTo>
                <a:lnTo>
                  <a:pt x="266803" y="391975"/>
                </a:lnTo>
                <a:lnTo>
                  <a:pt x="264246" y="372754"/>
                </a:lnTo>
                <a:lnTo>
                  <a:pt x="259722" y="355745"/>
                </a:lnTo>
                <a:lnTo>
                  <a:pt x="253422" y="335276"/>
                </a:lnTo>
                <a:lnTo>
                  <a:pt x="252538" y="330197"/>
                </a:lnTo>
                <a:lnTo>
                  <a:pt x="248169" y="321167"/>
                </a:lnTo>
                <a:lnTo>
                  <a:pt x="241994" y="312921"/>
                </a:lnTo>
                <a:lnTo>
                  <a:pt x="235016" y="305022"/>
                </a:lnTo>
                <a:lnTo>
                  <a:pt x="231377" y="302408"/>
                </a:lnTo>
                <a:lnTo>
                  <a:pt x="223947" y="299503"/>
                </a:lnTo>
                <a:lnTo>
                  <a:pt x="216412" y="298212"/>
                </a:lnTo>
                <a:lnTo>
                  <a:pt x="212625" y="297868"/>
                </a:lnTo>
                <a:lnTo>
                  <a:pt x="207560" y="298908"/>
                </a:lnTo>
                <a:lnTo>
                  <a:pt x="201643" y="300872"/>
                </a:lnTo>
                <a:lnTo>
                  <a:pt x="195159" y="303452"/>
                </a:lnTo>
                <a:lnTo>
                  <a:pt x="189565" y="306441"/>
                </a:lnTo>
                <a:lnTo>
                  <a:pt x="184567" y="309703"/>
                </a:lnTo>
                <a:lnTo>
                  <a:pt x="179965" y="313149"/>
                </a:lnTo>
                <a:lnTo>
                  <a:pt x="174356" y="316716"/>
                </a:lnTo>
                <a:lnTo>
                  <a:pt x="168077" y="320364"/>
                </a:lnTo>
                <a:lnTo>
                  <a:pt x="161351" y="324066"/>
                </a:lnTo>
                <a:lnTo>
                  <a:pt x="153058" y="331613"/>
                </a:lnTo>
                <a:lnTo>
                  <a:pt x="143718" y="341726"/>
                </a:lnTo>
                <a:lnTo>
                  <a:pt x="133682" y="353547"/>
                </a:lnTo>
                <a:lnTo>
                  <a:pt x="125721" y="363968"/>
                </a:lnTo>
                <a:lnTo>
                  <a:pt x="119144" y="373455"/>
                </a:lnTo>
                <a:lnTo>
                  <a:pt x="105909" y="394580"/>
                </a:lnTo>
                <a:lnTo>
                  <a:pt x="87327" y="425135"/>
                </a:lnTo>
                <a:lnTo>
                  <a:pt x="78308" y="443443"/>
                </a:lnTo>
                <a:lnTo>
                  <a:pt x="69755" y="463269"/>
                </a:lnTo>
                <a:lnTo>
                  <a:pt x="54749" y="500537"/>
                </a:lnTo>
                <a:lnTo>
                  <a:pt x="43846" y="525567"/>
                </a:lnTo>
                <a:lnTo>
                  <a:pt x="40430" y="538338"/>
                </a:lnTo>
                <a:lnTo>
                  <a:pt x="38154" y="551932"/>
                </a:lnTo>
                <a:lnTo>
                  <a:pt x="35623" y="576773"/>
                </a:lnTo>
                <a:lnTo>
                  <a:pt x="34499" y="592046"/>
                </a:lnTo>
                <a:lnTo>
                  <a:pt x="33778" y="612200"/>
                </a:lnTo>
                <a:lnTo>
                  <a:pt x="33623" y="632300"/>
                </a:lnTo>
                <a:lnTo>
                  <a:pt x="34885" y="636163"/>
                </a:lnTo>
                <a:lnTo>
                  <a:pt x="39674" y="643842"/>
                </a:lnTo>
                <a:lnTo>
                  <a:pt x="46036" y="651488"/>
                </a:lnTo>
                <a:lnTo>
                  <a:pt x="56459" y="662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5"/>
          <p:cNvSpPr/>
          <p:nvPr/>
        </p:nvSpPr>
        <p:spPr>
          <a:xfrm>
            <a:off x="3440429" y="4411979"/>
            <a:ext cx="354331" cy="285751"/>
          </a:xfrm>
          <a:custGeom>
            <a:avLst/>
            <a:gdLst/>
            <a:ahLst/>
            <a:cxnLst/>
            <a:rect l="0" t="0" r="0" b="0"/>
            <a:pathLst>
              <a:path w="354331" h="285751">
                <a:moveTo>
                  <a:pt x="0" y="0"/>
                </a:moveTo>
                <a:lnTo>
                  <a:pt x="12136" y="12136"/>
                </a:lnTo>
                <a:lnTo>
                  <a:pt x="18251" y="16981"/>
                </a:lnTo>
                <a:lnTo>
                  <a:pt x="24868" y="21481"/>
                </a:lnTo>
                <a:lnTo>
                  <a:pt x="31819" y="25751"/>
                </a:lnTo>
                <a:lnTo>
                  <a:pt x="37723" y="31137"/>
                </a:lnTo>
                <a:lnTo>
                  <a:pt x="42928" y="37268"/>
                </a:lnTo>
                <a:lnTo>
                  <a:pt x="47669" y="43896"/>
                </a:lnTo>
                <a:lnTo>
                  <a:pt x="54640" y="50854"/>
                </a:lnTo>
                <a:lnTo>
                  <a:pt x="63097" y="58033"/>
                </a:lnTo>
                <a:lnTo>
                  <a:pt x="72544" y="65359"/>
                </a:lnTo>
                <a:lnTo>
                  <a:pt x="80113" y="71512"/>
                </a:lnTo>
                <a:lnTo>
                  <a:pt x="86429" y="76885"/>
                </a:lnTo>
                <a:lnTo>
                  <a:pt x="91910" y="81737"/>
                </a:lnTo>
                <a:lnTo>
                  <a:pt x="98103" y="86242"/>
                </a:lnTo>
                <a:lnTo>
                  <a:pt x="104772" y="90515"/>
                </a:lnTo>
                <a:lnTo>
                  <a:pt x="111758" y="94633"/>
                </a:lnTo>
                <a:lnTo>
                  <a:pt x="118956" y="98649"/>
                </a:lnTo>
                <a:lnTo>
                  <a:pt x="133726" y="106497"/>
                </a:lnTo>
                <a:lnTo>
                  <a:pt x="142491" y="112909"/>
                </a:lnTo>
                <a:lnTo>
                  <a:pt x="152144" y="120992"/>
                </a:lnTo>
                <a:lnTo>
                  <a:pt x="162390" y="130192"/>
                </a:lnTo>
                <a:lnTo>
                  <a:pt x="174300" y="138865"/>
                </a:lnTo>
                <a:lnTo>
                  <a:pt x="187320" y="147187"/>
                </a:lnTo>
                <a:lnTo>
                  <a:pt x="201080" y="155274"/>
                </a:lnTo>
                <a:lnTo>
                  <a:pt x="211524" y="163206"/>
                </a:lnTo>
                <a:lnTo>
                  <a:pt x="219756" y="171035"/>
                </a:lnTo>
                <a:lnTo>
                  <a:pt x="226514" y="178793"/>
                </a:lnTo>
                <a:lnTo>
                  <a:pt x="233560" y="185236"/>
                </a:lnTo>
                <a:lnTo>
                  <a:pt x="240797" y="190800"/>
                </a:lnTo>
                <a:lnTo>
                  <a:pt x="248161" y="195781"/>
                </a:lnTo>
                <a:lnTo>
                  <a:pt x="254341" y="200370"/>
                </a:lnTo>
                <a:lnTo>
                  <a:pt x="264594" y="208857"/>
                </a:lnTo>
                <a:lnTo>
                  <a:pt x="273384" y="216862"/>
                </a:lnTo>
                <a:lnTo>
                  <a:pt x="282795" y="224653"/>
                </a:lnTo>
                <a:lnTo>
                  <a:pt x="288860" y="228509"/>
                </a:lnTo>
                <a:lnTo>
                  <a:pt x="295443" y="232350"/>
                </a:lnTo>
                <a:lnTo>
                  <a:pt x="306145" y="240004"/>
                </a:lnTo>
                <a:lnTo>
                  <a:pt x="315135" y="247638"/>
                </a:lnTo>
                <a:lnTo>
                  <a:pt x="319310" y="251453"/>
                </a:lnTo>
                <a:lnTo>
                  <a:pt x="35433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6"/>
          <p:cNvSpPr/>
          <p:nvPr/>
        </p:nvSpPr>
        <p:spPr>
          <a:xfrm>
            <a:off x="3520440" y="4354829"/>
            <a:ext cx="240031" cy="411481"/>
          </a:xfrm>
          <a:custGeom>
            <a:avLst/>
            <a:gdLst/>
            <a:ahLst/>
            <a:cxnLst/>
            <a:rect l="0" t="0" r="0" b="0"/>
            <a:pathLst>
              <a:path w="240031" h="411481">
                <a:moveTo>
                  <a:pt x="240030" y="0"/>
                </a:moveTo>
                <a:lnTo>
                  <a:pt x="233962" y="12136"/>
                </a:lnTo>
                <a:lnTo>
                  <a:pt x="227596" y="21481"/>
                </a:lnTo>
                <a:lnTo>
                  <a:pt x="224121" y="25751"/>
                </a:lnTo>
                <a:lnTo>
                  <a:pt x="220533" y="32407"/>
                </a:lnTo>
                <a:lnTo>
                  <a:pt x="216872" y="40655"/>
                </a:lnTo>
                <a:lnTo>
                  <a:pt x="213161" y="49963"/>
                </a:lnTo>
                <a:lnTo>
                  <a:pt x="209417" y="58709"/>
                </a:lnTo>
                <a:lnTo>
                  <a:pt x="201871" y="75200"/>
                </a:lnTo>
                <a:lnTo>
                  <a:pt x="196811" y="84424"/>
                </a:lnTo>
                <a:lnTo>
                  <a:pt x="190897" y="94382"/>
                </a:lnTo>
                <a:lnTo>
                  <a:pt x="184414" y="104832"/>
                </a:lnTo>
                <a:lnTo>
                  <a:pt x="176283" y="120688"/>
                </a:lnTo>
                <a:lnTo>
                  <a:pt x="167051" y="140149"/>
                </a:lnTo>
                <a:lnTo>
                  <a:pt x="157088" y="162013"/>
                </a:lnTo>
                <a:lnTo>
                  <a:pt x="147905" y="179129"/>
                </a:lnTo>
                <a:lnTo>
                  <a:pt x="139243" y="193079"/>
                </a:lnTo>
                <a:lnTo>
                  <a:pt x="114917" y="228235"/>
                </a:lnTo>
                <a:lnTo>
                  <a:pt x="107091" y="239787"/>
                </a:lnTo>
                <a:lnTo>
                  <a:pt x="100604" y="251299"/>
                </a:lnTo>
                <a:lnTo>
                  <a:pt x="95009" y="262782"/>
                </a:lnTo>
                <a:lnTo>
                  <a:pt x="90009" y="274248"/>
                </a:lnTo>
                <a:lnTo>
                  <a:pt x="84136" y="285703"/>
                </a:lnTo>
                <a:lnTo>
                  <a:pt x="77681" y="297149"/>
                </a:lnTo>
                <a:lnTo>
                  <a:pt x="70837" y="308589"/>
                </a:lnTo>
                <a:lnTo>
                  <a:pt x="61194" y="322566"/>
                </a:lnTo>
                <a:lnTo>
                  <a:pt x="49686" y="338234"/>
                </a:lnTo>
                <a:lnTo>
                  <a:pt x="36934" y="355030"/>
                </a:lnTo>
                <a:lnTo>
                  <a:pt x="28432" y="367497"/>
                </a:lnTo>
                <a:lnTo>
                  <a:pt x="22765" y="377078"/>
                </a:lnTo>
                <a:lnTo>
                  <a:pt x="18986" y="384735"/>
                </a:lnTo>
                <a:lnTo>
                  <a:pt x="15198" y="391110"/>
                </a:lnTo>
                <a:lnTo>
                  <a:pt x="11402" y="396630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7"/>
          <p:cNvSpPr/>
          <p:nvPr/>
        </p:nvSpPr>
        <p:spPr>
          <a:xfrm>
            <a:off x="3863340" y="4497269"/>
            <a:ext cx="388620" cy="40441"/>
          </a:xfrm>
          <a:custGeom>
            <a:avLst/>
            <a:gdLst/>
            <a:ahLst/>
            <a:cxnLst/>
            <a:rect l="0" t="0" r="0" b="0"/>
            <a:pathLst>
              <a:path w="388620" h="40441">
                <a:moveTo>
                  <a:pt x="0" y="40440"/>
                </a:moveTo>
                <a:lnTo>
                  <a:pt x="24271" y="34373"/>
                </a:lnTo>
                <a:lnTo>
                  <a:pt x="39040" y="31315"/>
                </a:lnTo>
                <a:lnTo>
                  <a:pt x="75771" y="24532"/>
                </a:lnTo>
                <a:lnTo>
                  <a:pt x="92424" y="20944"/>
                </a:lnTo>
                <a:lnTo>
                  <a:pt x="107336" y="17283"/>
                </a:lnTo>
                <a:lnTo>
                  <a:pt x="121087" y="13572"/>
                </a:lnTo>
                <a:lnTo>
                  <a:pt x="134064" y="11098"/>
                </a:lnTo>
                <a:lnTo>
                  <a:pt x="146526" y="9449"/>
                </a:lnTo>
                <a:lnTo>
                  <a:pt x="242445" y="734"/>
                </a:lnTo>
                <a:lnTo>
                  <a:pt x="269579" y="0"/>
                </a:lnTo>
                <a:lnTo>
                  <a:pt x="292750" y="780"/>
                </a:lnTo>
                <a:lnTo>
                  <a:pt x="313276" y="2570"/>
                </a:lnTo>
                <a:lnTo>
                  <a:pt x="330771" y="5034"/>
                </a:lnTo>
                <a:lnTo>
                  <a:pt x="346244" y="7946"/>
                </a:lnTo>
                <a:lnTo>
                  <a:pt x="388619" y="17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8"/>
          <p:cNvSpPr/>
          <p:nvPr/>
        </p:nvSpPr>
        <p:spPr>
          <a:xfrm>
            <a:off x="4103370" y="4297679"/>
            <a:ext cx="80010" cy="502922"/>
          </a:xfrm>
          <a:custGeom>
            <a:avLst/>
            <a:gdLst/>
            <a:ahLst/>
            <a:cxnLst/>
            <a:rect l="0" t="0" r="0" b="0"/>
            <a:pathLst>
              <a:path w="80010" h="502922">
                <a:moveTo>
                  <a:pt x="0" y="0"/>
                </a:moveTo>
                <a:lnTo>
                  <a:pt x="15909" y="63636"/>
                </a:lnTo>
                <a:lnTo>
                  <a:pt x="19496" y="80525"/>
                </a:lnTo>
                <a:lnTo>
                  <a:pt x="26868" y="119609"/>
                </a:lnTo>
                <a:lnTo>
                  <a:pt x="29342" y="140700"/>
                </a:lnTo>
                <a:lnTo>
                  <a:pt x="30991" y="162380"/>
                </a:lnTo>
                <a:lnTo>
                  <a:pt x="32091" y="184453"/>
                </a:lnTo>
                <a:lnTo>
                  <a:pt x="34094" y="202979"/>
                </a:lnTo>
                <a:lnTo>
                  <a:pt x="36699" y="219139"/>
                </a:lnTo>
                <a:lnTo>
                  <a:pt x="39706" y="233723"/>
                </a:lnTo>
                <a:lnTo>
                  <a:pt x="41711" y="247256"/>
                </a:lnTo>
                <a:lnTo>
                  <a:pt x="43047" y="260087"/>
                </a:lnTo>
                <a:lnTo>
                  <a:pt x="51259" y="362667"/>
                </a:lnTo>
                <a:lnTo>
                  <a:pt x="54493" y="391638"/>
                </a:lnTo>
                <a:lnTo>
                  <a:pt x="57918" y="416032"/>
                </a:lnTo>
                <a:lnTo>
                  <a:pt x="63841" y="452873"/>
                </a:lnTo>
                <a:lnTo>
                  <a:pt x="65421" y="464476"/>
                </a:lnTo>
                <a:lnTo>
                  <a:pt x="66474" y="473481"/>
                </a:lnTo>
                <a:lnTo>
                  <a:pt x="68445" y="480754"/>
                </a:lnTo>
                <a:lnTo>
                  <a:pt x="71030" y="486873"/>
                </a:lnTo>
                <a:lnTo>
                  <a:pt x="80009" y="5029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9"/>
          <p:cNvSpPr/>
          <p:nvPr/>
        </p:nvSpPr>
        <p:spPr>
          <a:xfrm>
            <a:off x="4457700" y="4274820"/>
            <a:ext cx="11430" cy="525781"/>
          </a:xfrm>
          <a:custGeom>
            <a:avLst/>
            <a:gdLst/>
            <a:ahLst/>
            <a:cxnLst/>
            <a:rect l="0" t="0" r="0" b="0"/>
            <a:pathLst>
              <a:path w="11430" h="525781">
                <a:moveTo>
                  <a:pt x="0" y="0"/>
                </a:moveTo>
                <a:lnTo>
                  <a:pt x="6067" y="18203"/>
                </a:lnTo>
                <a:lnTo>
                  <a:pt x="7855" y="26105"/>
                </a:lnTo>
                <a:lnTo>
                  <a:pt x="9046" y="33913"/>
                </a:lnTo>
                <a:lnTo>
                  <a:pt x="9841" y="41659"/>
                </a:lnTo>
                <a:lnTo>
                  <a:pt x="10371" y="53172"/>
                </a:lnTo>
                <a:lnTo>
                  <a:pt x="10959" y="82898"/>
                </a:lnTo>
                <a:lnTo>
                  <a:pt x="11388" y="198634"/>
                </a:lnTo>
                <a:lnTo>
                  <a:pt x="10132" y="216243"/>
                </a:lnTo>
                <a:lnTo>
                  <a:pt x="8024" y="235601"/>
                </a:lnTo>
                <a:lnTo>
                  <a:pt x="5350" y="256128"/>
                </a:lnTo>
                <a:lnTo>
                  <a:pt x="3566" y="273622"/>
                </a:lnTo>
                <a:lnTo>
                  <a:pt x="2377" y="289094"/>
                </a:lnTo>
                <a:lnTo>
                  <a:pt x="1585" y="303219"/>
                </a:lnTo>
                <a:lnTo>
                  <a:pt x="704" y="329074"/>
                </a:lnTo>
                <a:lnTo>
                  <a:pt x="139" y="370648"/>
                </a:lnTo>
                <a:lnTo>
                  <a:pt x="12" y="428701"/>
                </a:lnTo>
                <a:lnTo>
                  <a:pt x="1278" y="436930"/>
                </a:lnTo>
                <a:lnTo>
                  <a:pt x="3392" y="444957"/>
                </a:lnTo>
                <a:lnTo>
                  <a:pt x="6071" y="452848"/>
                </a:lnTo>
                <a:lnTo>
                  <a:pt x="7857" y="461918"/>
                </a:lnTo>
                <a:lnTo>
                  <a:pt x="9048" y="471775"/>
                </a:lnTo>
                <a:lnTo>
                  <a:pt x="10371" y="490348"/>
                </a:lnTo>
                <a:lnTo>
                  <a:pt x="10959" y="502835"/>
                </a:lnTo>
                <a:lnTo>
                  <a:pt x="11221" y="512619"/>
                </a:lnTo>
                <a:lnTo>
                  <a:pt x="11429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0"/>
          <p:cNvSpPr/>
          <p:nvPr/>
        </p:nvSpPr>
        <p:spPr>
          <a:xfrm>
            <a:off x="4629150" y="4288049"/>
            <a:ext cx="386799" cy="455211"/>
          </a:xfrm>
          <a:custGeom>
            <a:avLst/>
            <a:gdLst/>
            <a:ahLst/>
            <a:cxnLst/>
            <a:rect l="0" t="0" r="0" b="0"/>
            <a:pathLst>
              <a:path w="386799" h="455211">
                <a:moveTo>
                  <a:pt x="34290" y="32490"/>
                </a:moveTo>
                <a:lnTo>
                  <a:pt x="28222" y="38559"/>
                </a:lnTo>
                <a:lnTo>
                  <a:pt x="26434" y="42886"/>
                </a:lnTo>
                <a:lnTo>
                  <a:pt x="24448" y="54467"/>
                </a:lnTo>
                <a:lnTo>
                  <a:pt x="23919" y="62381"/>
                </a:lnTo>
                <a:lnTo>
                  <a:pt x="23566" y="71468"/>
                </a:lnTo>
                <a:lnTo>
                  <a:pt x="23069" y="99073"/>
                </a:lnTo>
                <a:lnTo>
                  <a:pt x="22863" y="177236"/>
                </a:lnTo>
                <a:lnTo>
                  <a:pt x="25402" y="196297"/>
                </a:lnTo>
                <a:lnTo>
                  <a:pt x="38570" y="278440"/>
                </a:lnTo>
                <a:lnTo>
                  <a:pt x="40954" y="296787"/>
                </a:lnTo>
                <a:lnTo>
                  <a:pt x="42542" y="311558"/>
                </a:lnTo>
                <a:lnTo>
                  <a:pt x="44871" y="322676"/>
                </a:lnTo>
                <a:lnTo>
                  <a:pt x="47694" y="331357"/>
                </a:lnTo>
                <a:lnTo>
                  <a:pt x="50846" y="338415"/>
                </a:lnTo>
                <a:lnTo>
                  <a:pt x="57734" y="353030"/>
                </a:lnTo>
                <a:lnTo>
                  <a:pt x="61350" y="360484"/>
                </a:lnTo>
                <a:lnTo>
                  <a:pt x="66300" y="369262"/>
                </a:lnTo>
                <a:lnTo>
                  <a:pt x="72140" y="378925"/>
                </a:lnTo>
                <a:lnTo>
                  <a:pt x="85402" y="399821"/>
                </a:lnTo>
                <a:lnTo>
                  <a:pt x="99762" y="421809"/>
                </a:lnTo>
                <a:lnTo>
                  <a:pt x="111225" y="434121"/>
                </a:lnTo>
                <a:lnTo>
                  <a:pt x="120553" y="440863"/>
                </a:lnTo>
                <a:lnTo>
                  <a:pt x="128932" y="448093"/>
                </a:lnTo>
                <a:lnTo>
                  <a:pt x="134215" y="450528"/>
                </a:lnTo>
                <a:lnTo>
                  <a:pt x="140276" y="452153"/>
                </a:lnTo>
                <a:lnTo>
                  <a:pt x="146857" y="453235"/>
                </a:lnTo>
                <a:lnTo>
                  <a:pt x="155055" y="453957"/>
                </a:lnTo>
                <a:lnTo>
                  <a:pt x="164330" y="454438"/>
                </a:lnTo>
                <a:lnTo>
                  <a:pt x="183525" y="454973"/>
                </a:lnTo>
                <a:lnTo>
                  <a:pt x="200523" y="455210"/>
                </a:lnTo>
                <a:lnTo>
                  <a:pt x="208612" y="454004"/>
                </a:lnTo>
                <a:lnTo>
                  <a:pt x="216544" y="451929"/>
                </a:lnTo>
                <a:lnTo>
                  <a:pt x="224373" y="449276"/>
                </a:lnTo>
                <a:lnTo>
                  <a:pt x="236458" y="442942"/>
                </a:lnTo>
                <a:lnTo>
                  <a:pt x="257175" y="428849"/>
                </a:lnTo>
                <a:lnTo>
                  <a:pt x="266700" y="422459"/>
                </a:lnTo>
                <a:lnTo>
                  <a:pt x="276860" y="413120"/>
                </a:lnTo>
                <a:lnTo>
                  <a:pt x="287443" y="401813"/>
                </a:lnTo>
                <a:lnTo>
                  <a:pt x="298308" y="389196"/>
                </a:lnTo>
                <a:lnTo>
                  <a:pt x="309362" y="376974"/>
                </a:lnTo>
                <a:lnTo>
                  <a:pt x="331804" y="353234"/>
                </a:lnTo>
                <a:lnTo>
                  <a:pt x="340583" y="342840"/>
                </a:lnTo>
                <a:lnTo>
                  <a:pt x="347705" y="333370"/>
                </a:lnTo>
                <a:lnTo>
                  <a:pt x="353723" y="324517"/>
                </a:lnTo>
                <a:lnTo>
                  <a:pt x="359005" y="316075"/>
                </a:lnTo>
                <a:lnTo>
                  <a:pt x="363797" y="307907"/>
                </a:lnTo>
                <a:lnTo>
                  <a:pt x="368261" y="299921"/>
                </a:lnTo>
                <a:lnTo>
                  <a:pt x="371237" y="292057"/>
                </a:lnTo>
                <a:lnTo>
                  <a:pt x="373221" y="284275"/>
                </a:lnTo>
                <a:lnTo>
                  <a:pt x="374544" y="276547"/>
                </a:lnTo>
                <a:lnTo>
                  <a:pt x="376696" y="268855"/>
                </a:lnTo>
                <a:lnTo>
                  <a:pt x="379401" y="261187"/>
                </a:lnTo>
                <a:lnTo>
                  <a:pt x="382474" y="253535"/>
                </a:lnTo>
                <a:lnTo>
                  <a:pt x="384522" y="243353"/>
                </a:lnTo>
                <a:lnTo>
                  <a:pt x="385888" y="231485"/>
                </a:lnTo>
                <a:lnTo>
                  <a:pt x="386798" y="218494"/>
                </a:lnTo>
                <a:lnTo>
                  <a:pt x="386136" y="202213"/>
                </a:lnTo>
                <a:lnTo>
                  <a:pt x="384424" y="183739"/>
                </a:lnTo>
                <a:lnTo>
                  <a:pt x="382012" y="163802"/>
                </a:lnTo>
                <a:lnTo>
                  <a:pt x="379134" y="147972"/>
                </a:lnTo>
                <a:lnTo>
                  <a:pt x="375946" y="134878"/>
                </a:lnTo>
                <a:lnTo>
                  <a:pt x="372550" y="123609"/>
                </a:lnTo>
                <a:lnTo>
                  <a:pt x="369017" y="113556"/>
                </a:lnTo>
                <a:lnTo>
                  <a:pt x="365391" y="104314"/>
                </a:lnTo>
                <a:lnTo>
                  <a:pt x="361704" y="95613"/>
                </a:lnTo>
                <a:lnTo>
                  <a:pt x="354220" y="82559"/>
                </a:lnTo>
                <a:lnTo>
                  <a:pt x="346661" y="72523"/>
                </a:lnTo>
                <a:lnTo>
                  <a:pt x="335265" y="58463"/>
                </a:lnTo>
                <a:lnTo>
                  <a:pt x="327653" y="45727"/>
                </a:lnTo>
                <a:lnTo>
                  <a:pt x="320037" y="34987"/>
                </a:lnTo>
                <a:lnTo>
                  <a:pt x="316227" y="30345"/>
                </a:lnTo>
                <a:lnTo>
                  <a:pt x="305222" y="21800"/>
                </a:lnTo>
                <a:lnTo>
                  <a:pt x="298731" y="17743"/>
                </a:lnTo>
                <a:lnTo>
                  <a:pt x="288133" y="13236"/>
                </a:lnTo>
                <a:lnTo>
                  <a:pt x="277919" y="9963"/>
                </a:lnTo>
                <a:lnTo>
                  <a:pt x="271639" y="7312"/>
                </a:lnTo>
                <a:lnTo>
                  <a:pt x="264913" y="4275"/>
                </a:lnTo>
                <a:lnTo>
                  <a:pt x="257888" y="2250"/>
                </a:lnTo>
                <a:lnTo>
                  <a:pt x="250665" y="900"/>
                </a:lnTo>
                <a:lnTo>
                  <a:pt x="243310" y="0"/>
                </a:lnTo>
                <a:lnTo>
                  <a:pt x="234597" y="671"/>
                </a:lnTo>
                <a:lnTo>
                  <a:pt x="224978" y="2387"/>
                </a:lnTo>
                <a:lnTo>
                  <a:pt x="214755" y="4802"/>
                </a:lnTo>
                <a:lnTo>
                  <a:pt x="204130" y="6411"/>
                </a:lnTo>
                <a:lnTo>
                  <a:pt x="193237" y="7484"/>
                </a:lnTo>
                <a:lnTo>
                  <a:pt x="182164" y="8200"/>
                </a:lnTo>
                <a:lnTo>
                  <a:pt x="172243" y="9946"/>
                </a:lnTo>
                <a:lnTo>
                  <a:pt x="163088" y="12381"/>
                </a:lnTo>
                <a:lnTo>
                  <a:pt x="154445" y="15274"/>
                </a:lnTo>
                <a:lnTo>
                  <a:pt x="147413" y="18473"/>
                </a:lnTo>
                <a:lnTo>
                  <a:pt x="136214" y="25414"/>
                </a:lnTo>
                <a:lnTo>
                  <a:pt x="128909" y="27773"/>
                </a:lnTo>
                <a:lnTo>
                  <a:pt x="120229" y="29345"/>
                </a:lnTo>
                <a:lnTo>
                  <a:pt x="110633" y="30393"/>
                </a:lnTo>
                <a:lnTo>
                  <a:pt x="100425" y="32362"/>
                </a:lnTo>
                <a:lnTo>
                  <a:pt x="89810" y="34946"/>
                </a:lnTo>
                <a:lnTo>
                  <a:pt x="78923" y="37937"/>
                </a:lnTo>
                <a:lnTo>
                  <a:pt x="70395" y="41201"/>
                </a:lnTo>
                <a:lnTo>
                  <a:pt x="63440" y="44648"/>
                </a:lnTo>
                <a:lnTo>
                  <a:pt x="52325" y="51864"/>
                </a:lnTo>
                <a:lnTo>
                  <a:pt x="43152" y="59304"/>
                </a:lnTo>
                <a:lnTo>
                  <a:pt x="31455" y="70231"/>
                </a:lnTo>
                <a:lnTo>
                  <a:pt x="0" y="1010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1"/>
          <p:cNvSpPr/>
          <p:nvPr/>
        </p:nvSpPr>
        <p:spPr>
          <a:xfrm>
            <a:off x="5200650" y="4537709"/>
            <a:ext cx="388621" cy="22861"/>
          </a:xfrm>
          <a:custGeom>
            <a:avLst/>
            <a:gdLst/>
            <a:ahLst/>
            <a:cxnLst/>
            <a:rect l="0" t="0" r="0" b="0"/>
            <a:pathLst>
              <a:path w="388621" h="2286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6067" y="9842"/>
                </a:lnTo>
                <a:lnTo>
                  <a:pt x="9125" y="10371"/>
                </a:lnTo>
                <a:lnTo>
                  <a:pt x="15908" y="10960"/>
                </a:lnTo>
                <a:lnTo>
                  <a:pt x="163136" y="11389"/>
                </a:lnTo>
                <a:lnTo>
                  <a:pt x="190037" y="10133"/>
                </a:lnTo>
                <a:lnTo>
                  <a:pt x="216861" y="8025"/>
                </a:lnTo>
                <a:lnTo>
                  <a:pt x="243634" y="5350"/>
                </a:lnTo>
                <a:lnTo>
                  <a:pt x="271643" y="3567"/>
                </a:lnTo>
                <a:lnTo>
                  <a:pt x="300475" y="2378"/>
                </a:lnTo>
                <a:lnTo>
                  <a:pt x="329856" y="1586"/>
                </a:lnTo>
                <a:lnTo>
                  <a:pt x="349444" y="2327"/>
                </a:lnTo>
                <a:lnTo>
                  <a:pt x="362503" y="4092"/>
                </a:lnTo>
                <a:lnTo>
                  <a:pt x="371208" y="6538"/>
                </a:lnTo>
                <a:lnTo>
                  <a:pt x="377012" y="9439"/>
                </a:lnTo>
                <a:lnTo>
                  <a:pt x="380881" y="12643"/>
                </a:lnTo>
                <a:lnTo>
                  <a:pt x="38862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2"/>
          <p:cNvSpPr/>
          <p:nvPr/>
        </p:nvSpPr>
        <p:spPr>
          <a:xfrm>
            <a:off x="5852658" y="4091939"/>
            <a:ext cx="205243" cy="249812"/>
          </a:xfrm>
          <a:custGeom>
            <a:avLst/>
            <a:gdLst/>
            <a:ahLst/>
            <a:cxnLst/>
            <a:rect l="0" t="0" r="0" b="0"/>
            <a:pathLst>
              <a:path w="205243" h="249812">
                <a:moveTo>
                  <a:pt x="170951" y="0"/>
                </a:moveTo>
                <a:lnTo>
                  <a:pt x="145201" y="25751"/>
                </a:lnTo>
                <a:lnTo>
                  <a:pt x="133465" y="40027"/>
                </a:lnTo>
                <a:lnTo>
                  <a:pt x="96717" y="86370"/>
                </a:lnTo>
                <a:lnTo>
                  <a:pt x="82092" y="105840"/>
                </a:lnTo>
                <a:lnTo>
                  <a:pt x="71072" y="121360"/>
                </a:lnTo>
                <a:lnTo>
                  <a:pt x="62455" y="134247"/>
                </a:lnTo>
                <a:lnTo>
                  <a:pt x="55441" y="144108"/>
                </a:lnTo>
                <a:lnTo>
                  <a:pt x="49494" y="151952"/>
                </a:lnTo>
                <a:lnTo>
                  <a:pt x="44260" y="158452"/>
                </a:lnTo>
                <a:lnTo>
                  <a:pt x="36960" y="166594"/>
                </a:lnTo>
                <a:lnTo>
                  <a:pt x="18690" y="185802"/>
                </a:lnTo>
                <a:lnTo>
                  <a:pt x="12294" y="193718"/>
                </a:lnTo>
                <a:lnTo>
                  <a:pt x="8030" y="200266"/>
                </a:lnTo>
                <a:lnTo>
                  <a:pt x="5187" y="205900"/>
                </a:lnTo>
                <a:lnTo>
                  <a:pt x="3292" y="210927"/>
                </a:lnTo>
                <a:lnTo>
                  <a:pt x="2028" y="215548"/>
                </a:lnTo>
                <a:lnTo>
                  <a:pt x="1186" y="219899"/>
                </a:lnTo>
                <a:lnTo>
                  <a:pt x="625" y="224069"/>
                </a:lnTo>
                <a:lnTo>
                  <a:pt x="250" y="228120"/>
                </a:lnTo>
                <a:lnTo>
                  <a:pt x="0" y="232090"/>
                </a:lnTo>
                <a:lnTo>
                  <a:pt x="1104" y="234737"/>
                </a:lnTo>
                <a:lnTo>
                  <a:pt x="3110" y="236501"/>
                </a:lnTo>
                <a:lnTo>
                  <a:pt x="9387" y="239333"/>
                </a:lnTo>
                <a:lnTo>
                  <a:pt x="13631" y="243107"/>
                </a:lnTo>
                <a:lnTo>
                  <a:pt x="16542" y="245892"/>
                </a:lnTo>
                <a:lnTo>
                  <a:pt x="19752" y="247748"/>
                </a:lnTo>
                <a:lnTo>
                  <a:pt x="23162" y="248985"/>
                </a:lnTo>
                <a:lnTo>
                  <a:pt x="26705" y="249811"/>
                </a:lnTo>
                <a:lnTo>
                  <a:pt x="39227" y="249090"/>
                </a:lnTo>
                <a:lnTo>
                  <a:pt x="99043" y="243279"/>
                </a:lnTo>
                <a:lnTo>
                  <a:pt x="115393" y="242197"/>
                </a:lnTo>
                <a:lnTo>
                  <a:pt x="143719" y="240993"/>
                </a:lnTo>
                <a:lnTo>
                  <a:pt x="169008" y="240458"/>
                </a:lnTo>
                <a:lnTo>
                  <a:pt x="178546" y="239046"/>
                </a:lnTo>
                <a:lnTo>
                  <a:pt x="186174" y="236834"/>
                </a:lnTo>
                <a:lnTo>
                  <a:pt x="205242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3"/>
          <p:cNvSpPr/>
          <p:nvPr/>
        </p:nvSpPr>
        <p:spPr>
          <a:xfrm>
            <a:off x="5989320" y="4103370"/>
            <a:ext cx="68581" cy="582931"/>
          </a:xfrm>
          <a:custGeom>
            <a:avLst/>
            <a:gdLst/>
            <a:ahLst/>
            <a:cxnLst/>
            <a:rect l="0" t="0" r="0" b="0"/>
            <a:pathLst>
              <a:path w="68581" h="582931">
                <a:moveTo>
                  <a:pt x="68580" y="0"/>
                </a:moveTo>
                <a:lnTo>
                  <a:pt x="62512" y="12135"/>
                </a:lnTo>
                <a:lnTo>
                  <a:pt x="59454" y="16980"/>
                </a:lnTo>
                <a:lnTo>
                  <a:pt x="56146" y="21480"/>
                </a:lnTo>
                <a:lnTo>
                  <a:pt x="52671" y="25750"/>
                </a:lnTo>
                <a:lnTo>
                  <a:pt x="50354" y="37486"/>
                </a:lnTo>
                <a:lnTo>
                  <a:pt x="48809" y="54201"/>
                </a:lnTo>
                <a:lnTo>
                  <a:pt x="47092" y="90129"/>
                </a:lnTo>
                <a:lnTo>
                  <a:pt x="46330" y="114564"/>
                </a:lnTo>
                <a:lnTo>
                  <a:pt x="44857" y="128446"/>
                </a:lnTo>
                <a:lnTo>
                  <a:pt x="42604" y="144050"/>
                </a:lnTo>
                <a:lnTo>
                  <a:pt x="39833" y="160803"/>
                </a:lnTo>
                <a:lnTo>
                  <a:pt x="37985" y="175782"/>
                </a:lnTo>
                <a:lnTo>
                  <a:pt x="36753" y="189578"/>
                </a:lnTo>
                <a:lnTo>
                  <a:pt x="35932" y="202585"/>
                </a:lnTo>
                <a:lnTo>
                  <a:pt x="35020" y="237358"/>
                </a:lnTo>
                <a:lnTo>
                  <a:pt x="34777" y="257298"/>
                </a:lnTo>
                <a:lnTo>
                  <a:pt x="33344" y="274402"/>
                </a:lnTo>
                <a:lnTo>
                  <a:pt x="31119" y="289614"/>
                </a:lnTo>
                <a:lnTo>
                  <a:pt x="28366" y="303566"/>
                </a:lnTo>
                <a:lnTo>
                  <a:pt x="25260" y="325567"/>
                </a:lnTo>
                <a:lnTo>
                  <a:pt x="18423" y="383880"/>
                </a:lnTo>
                <a:lnTo>
                  <a:pt x="16092" y="408320"/>
                </a:lnTo>
                <a:lnTo>
                  <a:pt x="14538" y="428423"/>
                </a:lnTo>
                <a:lnTo>
                  <a:pt x="13502" y="445635"/>
                </a:lnTo>
                <a:lnTo>
                  <a:pt x="11541" y="463460"/>
                </a:lnTo>
                <a:lnTo>
                  <a:pt x="8964" y="481693"/>
                </a:lnTo>
                <a:lnTo>
                  <a:pt x="5976" y="500199"/>
                </a:lnTo>
                <a:lnTo>
                  <a:pt x="3984" y="513805"/>
                </a:lnTo>
                <a:lnTo>
                  <a:pt x="2655" y="524147"/>
                </a:lnTo>
                <a:lnTo>
                  <a:pt x="1180" y="539024"/>
                </a:lnTo>
                <a:lnTo>
                  <a:pt x="349" y="554539"/>
                </a:lnTo>
                <a:lnTo>
                  <a:pt x="69" y="571160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4"/>
          <p:cNvSpPr/>
          <p:nvPr/>
        </p:nvSpPr>
        <p:spPr>
          <a:xfrm>
            <a:off x="6137909" y="4343400"/>
            <a:ext cx="274321" cy="285751"/>
          </a:xfrm>
          <a:custGeom>
            <a:avLst/>
            <a:gdLst/>
            <a:ahLst/>
            <a:cxnLst/>
            <a:rect l="0" t="0" r="0" b="0"/>
            <a:pathLst>
              <a:path w="274321" h="285751">
                <a:moveTo>
                  <a:pt x="0" y="0"/>
                </a:moveTo>
                <a:lnTo>
                  <a:pt x="67004" y="67004"/>
                </a:lnTo>
                <a:lnTo>
                  <a:pt x="72610" y="73879"/>
                </a:lnTo>
                <a:lnTo>
                  <a:pt x="77617" y="81002"/>
                </a:lnTo>
                <a:lnTo>
                  <a:pt x="82225" y="88291"/>
                </a:lnTo>
                <a:lnTo>
                  <a:pt x="86567" y="94421"/>
                </a:lnTo>
                <a:lnTo>
                  <a:pt x="90732" y="99777"/>
                </a:lnTo>
                <a:lnTo>
                  <a:pt x="94777" y="104618"/>
                </a:lnTo>
                <a:lnTo>
                  <a:pt x="102660" y="113383"/>
                </a:lnTo>
                <a:lnTo>
                  <a:pt x="106541" y="117499"/>
                </a:lnTo>
                <a:lnTo>
                  <a:pt x="177255" y="188643"/>
                </a:lnTo>
                <a:lnTo>
                  <a:pt x="189290" y="199421"/>
                </a:lnTo>
                <a:lnTo>
                  <a:pt x="199854" y="207878"/>
                </a:lnTo>
                <a:lnTo>
                  <a:pt x="209436" y="214785"/>
                </a:lnTo>
                <a:lnTo>
                  <a:pt x="219635" y="223200"/>
                </a:lnTo>
                <a:lnTo>
                  <a:pt x="230242" y="232619"/>
                </a:lnTo>
                <a:lnTo>
                  <a:pt x="241126" y="242709"/>
                </a:lnTo>
                <a:lnTo>
                  <a:pt x="248381" y="250706"/>
                </a:lnTo>
                <a:lnTo>
                  <a:pt x="253217" y="257307"/>
                </a:lnTo>
                <a:lnTo>
                  <a:pt x="256442" y="262978"/>
                </a:lnTo>
                <a:lnTo>
                  <a:pt x="259861" y="266758"/>
                </a:lnTo>
                <a:lnTo>
                  <a:pt x="263411" y="269279"/>
                </a:lnTo>
                <a:lnTo>
                  <a:pt x="27432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5"/>
          <p:cNvSpPr/>
          <p:nvPr/>
        </p:nvSpPr>
        <p:spPr>
          <a:xfrm>
            <a:off x="6115050" y="4343400"/>
            <a:ext cx="217171" cy="354330"/>
          </a:xfrm>
          <a:custGeom>
            <a:avLst/>
            <a:gdLst/>
            <a:ahLst/>
            <a:cxnLst/>
            <a:rect l="0" t="0" r="0" b="0"/>
            <a:pathLst>
              <a:path w="217171" h="354330">
                <a:moveTo>
                  <a:pt x="217170" y="0"/>
                </a:moveTo>
                <a:lnTo>
                  <a:pt x="205034" y="18203"/>
                </a:lnTo>
                <a:lnTo>
                  <a:pt x="200189" y="26105"/>
                </a:lnTo>
                <a:lnTo>
                  <a:pt x="195689" y="33913"/>
                </a:lnTo>
                <a:lnTo>
                  <a:pt x="191419" y="41659"/>
                </a:lnTo>
                <a:lnTo>
                  <a:pt x="186033" y="49362"/>
                </a:lnTo>
                <a:lnTo>
                  <a:pt x="179902" y="57038"/>
                </a:lnTo>
                <a:lnTo>
                  <a:pt x="173275" y="64695"/>
                </a:lnTo>
                <a:lnTo>
                  <a:pt x="165046" y="76150"/>
                </a:lnTo>
                <a:lnTo>
                  <a:pt x="155750" y="90136"/>
                </a:lnTo>
                <a:lnTo>
                  <a:pt x="145744" y="105810"/>
                </a:lnTo>
                <a:lnTo>
                  <a:pt x="46463" y="270705"/>
                </a:lnTo>
                <a:lnTo>
                  <a:pt x="17717" y="315582"/>
                </a:lnTo>
                <a:lnTo>
                  <a:pt x="11812" y="325958"/>
                </a:lnTo>
                <a:lnTo>
                  <a:pt x="7874" y="334145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6"/>
          <p:cNvSpPr/>
          <p:nvPr/>
        </p:nvSpPr>
        <p:spPr>
          <a:xfrm>
            <a:off x="6709409" y="4332528"/>
            <a:ext cx="285751" cy="68023"/>
          </a:xfrm>
          <a:custGeom>
            <a:avLst/>
            <a:gdLst/>
            <a:ahLst/>
            <a:cxnLst/>
            <a:rect l="0" t="0" r="0" b="0"/>
            <a:pathLst>
              <a:path w="285751" h="68023">
                <a:moveTo>
                  <a:pt x="0" y="68022"/>
                </a:moveTo>
                <a:lnTo>
                  <a:pt x="18204" y="61954"/>
                </a:lnTo>
                <a:lnTo>
                  <a:pt x="24836" y="58896"/>
                </a:lnTo>
                <a:lnTo>
                  <a:pt x="30527" y="55588"/>
                </a:lnTo>
                <a:lnTo>
                  <a:pt x="35592" y="52113"/>
                </a:lnTo>
                <a:lnTo>
                  <a:pt x="41508" y="48525"/>
                </a:lnTo>
                <a:lnTo>
                  <a:pt x="47993" y="44864"/>
                </a:lnTo>
                <a:lnTo>
                  <a:pt x="54854" y="41153"/>
                </a:lnTo>
                <a:lnTo>
                  <a:pt x="61970" y="38679"/>
                </a:lnTo>
                <a:lnTo>
                  <a:pt x="69253" y="37030"/>
                </a:lnTo>
                <a:lnTo>
                  <a:pt x="76649" y="35931"/>
                </a:lnTo>
                <a:lnTo>
                  <a:pt x="87929" y="32657"/>
                </a:lnTo>
                <a:lnTo>
                  <a:pt x="101800" y="27936"/>
                </a:lnTo>
                <a:lnTo>
                  <a:pt x="117397" y="22247"/>
                </a:lnTo>
                <a:lnTo>
                  <a:pt x="130335" y="18456"/>
                </a:lnTo>
                <a:lnTo>
                  <a:pt x="141500" y="15927"/>
                </a:lnTo>
                <a:lnTo>
                  <a:pt x="151483" y="14242"/>
                </a:lnTo>
                <a:lnTo>
                  <a:pt x="161949" y="11849"/>
                </a:lnTo>
                <a:lnTo>
                  <a:pt x="172736" y="8983"/>
                </a:lnTo>
                <a:lnTo>
                  <a:pt x="183738" y="5802"/>
                </a:lnTo>
                <a:lnTo>
                  <a:pt x="194881" y="3682"/>
                </a:lnTo>
                <a:lnTo>
                  <a:pt x="206121" y="2269"/>
                </a:lnTo>
                <a:lnTo>
                  <a:pt x="217425" y="1326"/>
                </a:lnTo>
                <a:lnTo>
                  <a:pt x="227500" y="698"/>
                </a:lnTo>
                <a:lnTo>
                  <a:pt x="245468" y="0"/>
                </a:lnTo>
                <a:lnTo>
                  <a:pt x="253816" y="1084"/>
                </a:lnTo>
                <a:lnTo>
                  <a:pt x="261921" y="3076"/>
                </a:lnTo>
                <a:lnTo>
                  <a:pt x="285750" y="10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7"/>
          <p:cNvSpPr/>
          <p:nvPr/>
        </p:nvSpPr>
        <p:spPr>
          <a:xfrm>
            <a:off x="6714255" y="4443225"/>
            <a:ext cx="246615" cy="47177"/>
          </a:xfrm>
          <a:custGeom>
            <a:avLst/>
            <a:gdLst/>
            <a:ahLst/>
            <a:cxnLst/>
            <a:rect l="0" t="0" r="0" b="0"/>
            <a:pathLst>
              <a:path w="246615" h="47177">
                <a:moveTo>
                  <a:pt x="6585" y="37334"/>
                </a:moveTo>
                <a:lnTo>
                  <a:pt x="517" y="43402"/>
                </a:lnTo>
                <a:lnTo>
                  <a:pt x="0" y="45190"/>
                </a:lnTo>
                <a:lnTo>
                  <a:pt x="925" y="46381"/>
                </a:lnTo>
                <a:lnTo>
                  <a:pt x="2811" y="47176"/>
                </a:lnTo>
                <a:lnTo>
                  <a:pt x="5339" y="46435"/>
                </a:lnTo>
                <a:lnTo>
                  <a:pt x="8295" y="44672"/>
                </a:lnTo>
                <a:lnTo>
                  <a:pt x="11534" y="42226"/>
                </a:lnTo>
                <a:lnTo>
                  <a:pt x="20044" y="39325"/>
                </a:lnTo>
                <a:lnTo>
                  <a:pt x="32068" y="36122"/>
                </a:lnTo>
                <a:lnTo>
                  <a:pt x="46433" y="32716"/>
                </a:lnTo>
                <a:lnTo>
                  <a:pt x="58550" y="30446"/>
                </a:lnTo>
                <a:lnTo>
                  <a:pt x="69168" y="28932"/>
                </a:lnTo>
                <a:lnTo>
                  <a:pt x="78787" y="27923"/>
                </a:lnTo>
                <a:lnTo>
                  <a:pt x="87740" y="25980"/>
                </a:lnTo>
                <a:lnTo>
                  <a:pt x="96248" y="23415"/>
                </a:lnTo>
                <a:lnTo>
                  <a:pt x="104460" y="20435"/>
                </a:lnTo>
                <a:lnTo>
                  <a:pt x="112475" y="18448"/>
                </a:lnTo>
                <a:lnTo>
                  <a:pt x="120358" y="17123"/>
                </a:lnTo>
                <a:lnTo>
                  <a:pt x="128154" y="16240"/>
                </a:lnTo>
                <a:lnTo>
                  <a:pt x="140971" y="13112"/>
                </a:lnTo>
                <a:lnTo>
                  <a:pt x="157135" y="8486"/>
                </a:lnTo>
                <a:lnTo>
                  <a:pt x="175532" y="2862"/>
                </a:lnTo>
                <a:lnTo>
                  <a:pt x="190335" y="383"/>
                </a:lnTo>
                <a:lnTo>
                  <a:pt x="202746" y="0"/>
                </a:lnTo>
                <a:lnTo>
                  <a:pt x="225573" y="2142"/>
                </a:lnTo>
                <a:lnTo>
                  <a:pt x="246614" y="3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8"/>
          <p:cNvSpPr/>
          <p:nvPr/>
        </p:nvSpPr>
        <p:spPr>
          <a:xfrm>
            <a:off x="7155712" y="4092139"/>
            <a:ext cx="365229" cy="602793"/>
          </a:xfrm>
          <a:custGeom>
            <a:avLst/>
            <a:gdLst/>
            <a:ahLst/>
            <a:cxnLst/>
            <a:rect l="0" t="0" r="0" b="0"/>
            <a:pathLst>
              <a:path w="365229" h="602793">
                <a:moveTo>
                  <a:pt x="22328" y="91240"/>
                </a:moveTo>
                <a:lnTo>
                  <a:pt x="38236" y="59423"/>
                </a:lnTo>
                <a:lnTo>
                  <a:pt x="43093" y="53518"/>
                </a:lnTo>
                <a:lnTo>
                  <a:pt x="48872" y="48313"/>
                </a:lnTo>
                <a:lnTo>
                  <a:pt x="55264" y="43572"/>
                </a:lnTo>
                <a:lnTo>
                  <a:pt x="62065" y="39141"/>
                </a:lnTo>
                <a:lnTo>
                  <a:pt x="69140" y="34918"/>
                </a:lnTo>
                <a:lnTo>
                  <a:pt x="76396" y="30832"/>
                </a:lnTo>
                <a:lnTo>
                  <a:pt x="82502" y="26838"/>
                </a:lnTo>
                <a:lnTo>
                  <a:pt x="92675" y="19014"/>
                </a:lnTo>
                <a:lnTo>
                  <a:pt x="98436" y="15149"/>
                </a:lnTo>
                <a:lnTo>
                  <a:pt x="104817" y="11303"/>
                </a:lnTo>
                <a:lnTo>
                  <a:pt x="111611" y="7469"/>
                </a:lnTo>
                <a:lnTo>
                  <a:pt x="118679" y="4913"/>
                </a:lnTo>
                <a:lnTo>
                  <a:pt x="125932" y="3209"/>
                </a:lnTo>
                <a:lnTo>
                  <a:pt x="133308" y="2073"/>
                </a:lnTo>
                <a:lnTo>
                  <a:pt x="139494" y="1315"/>
                </a:lnTo>
                <a:lnTo>
                  <a:pt x="149755" y="473"/>
                </a:lnTo>
                <a:lnTo>
                  <a:pt x="155539" y="249"/>
                </a:lnTo>
                <a:lnTo>
                  <a:pt x="168740" y="0"/>
                </a:lnTo>
                <a:lnTo>
                  <a:pt x="175815" y="1203"/>
                </a:lnTo>
                <a:lnTo>
                  <a:pt x="183073" y="3276"/>
                </a:lnTo>
                <a:lnTo>
                  <a:pt x="190452" y="5927"/>
                </a:lnTo>
                <a:lnTo>
                  <a:pt x="197910" y="8965"/>
                </a:lnTo>
                <a:lnTo>
                  <a:pt x="205423" y="12260"/>
                </a:lnTo>
                <a:lnTo>
                  <a:pt x="212971" y="15727"/>
                </a:lnTo>
                <a:lnTo>
                  <a:pt x="219273" y="19308"/>
                </a:lnTo>
                <a:lnTo>
                  <a:pt x="229662" y="26674"/>
                </a:lnTo>
                <a:lnTo>
                  <a:pt x="238513" y="37567"/>
                </a:lnTo>
                <a:lnTo>
                  <a:pt x="247950" y="50876"/>
                </a:lnTo>
                <a:lnTo>
                  <a:pt x="254023" y="57981"/>
                </a:lnTo>
                <a:lnTo>
                  <a:pt x="260611" y="65258"/>
                </a:lnTo>
                <a:lnTo>
                  <a:pt x="265003" y="73918"/>
                </a:lnTo>
                <a:lnTo>
                  <a:pt x="267931" y="83502"/>
                </a:lnTo>
                <a:lnTo>
                  <a:pt x="278698" y="138395"/>
                </a:lnTo>
                <a:lnTo>
                  <a:pt x="280872" y="153157"/>
                </a:lnTo>
                <a:lnTo>
                  <a:pt x="282320" y="166808"/>
                </a:lnTo>
                <a:lnTo>
                  <a:pt x="283285" y="179719"/>
                </a:lnTo>
                <a:lnTo>
                  <a:pt x="282660" y="195946"/>
                </a:lnTo>
                <a:lnTo>
                  <a:pt x="280972" y="214384"/>
                </a:lnTo>
                <a:lnTo>
                  <a:pt x="278577" y="234296"/>
                </a:lnTo>
                <a:lnTo>
                  <a:pt x="275711" y="252651"/>
                </a:lnTo>
                <a:lnTo>
                  <a:pt x="272529" y="269967"/>
                </a:lnTo>
                <a:lnTo>
                  <a:pt x="269139" y="286592"/>
                </a:lnTo>
                <a:lnTo>
                  <a:pt x="264338" y="304025"/>
                </a:lnTo>
                <a:lnTo>
                  <a:pt x="258599" y="321997"/>
                </a:lnTo>
                <a:lnTo>
                  <a:pt x="237203" y="384331"/>
                </a:lnTo>
                <a:lnTo>
                  <a:pt x="230348" y="399664"/>
                </a:lnTo>
                <a:lnTo>
                  <a:pt x="221967" y="416236"/>
                </a:lnTo>
                <a:lnTo>
                  <a:pt x="212571" y="433634"/>
                </a:lnTo>
                <a:lnTo>
                  <a:pt x="202497" y="450313"/>
                </a:lnTo>
                <a:lnTo>
                  <a:pt x="191970" y="466512"/>
                </a:lnTo>
                <a:lnTo>
                  <a:pt x="181143" y="482391"/>
                </a:lnTo>
                <a:lnTo>
                  <a:pt x="171384" y="495518"/>
                </a:lnTo>
                <a:lnTo>
                  <a:pt x="162338" y="506809"/>
                </a:lnTo>
                <a:lnTo>
                  <a:pt x="153768" y="516876"/>
                </a:lnTo>
                <a:lnTo>
                  <a:pt x="146785" y="526127"/>
                </a:lnTo>
                <a:lnTo>
                  <a:pt x="135639" y="543180"/>
                </a:lnTo>
                <a:lnTo>
                  <a:pt x="128348" y="550014"/>
                </a:lnTo>
                <a:lnTo>
                  <a:pt x="119678" y="555839"/>
                </a:lnTo>
                <a:lnTo>
                  <a:pt x="110087" y="560993"/>
                </a:lnTo>
                <a:lnTo>
                  <a:pt x="102424" y="566969"/>
                </a:lnTo>
                <a:lnTo>
                  <a:pt x="96046" y="573493"/>
                </a:lnTo>
                <a:lnTo>
                  <a:pt x="90523" y="580382"/>
                </a:lnTo>
                <a:lnTo>
                  <a:pt x="83031" y="586245"/>
                </a:lnTo>
                <a:lnTo>
                  <a:pt x="74226" y="591423"/>
                </a:lnTo>
                <a:lnTo>
                  <a:pt x="64547" y="596146"/>
                </a:lnTo>
                <a:lnTo>
                  <a:pt x="56824" y="599294"/>
                </a:lnTo>
                <a:lnTo>
                  <a:pt x="50405" y="601393"/>
                </a:lnTo>
                <a:lnTo>
                  <a:pt x="44856" y="602792"/>
                </a:lnTo>
                <a:lnTo>
                  <a:pt x="39886" y="602455"/>
                </a:lnTo>
                <a:lnTo>
                  <a:pt x="35304" y="600960"/>
                </a:lnTo>
                <a:lnTo>
                  <a:pt x="26824" y="597182"/>
                </a:lnTo>
                <a:lnTo>
                  <a:pt x="18823" y="595504"/>
                </a:lnTo>
                <a:lnTo>
                  <a:pt x="16182" y="593786"/>
                </a:lnTo>
                <a:lnTo>
                  <a:pt x="14420" y="591371"/>
                </a:lnTo>
                <a:lnTo>
                  <a:pt x="13246" y="588491"/>
                </a:lnTo>
                <a:lnTo>
                  <a:pt x="5526" y="578370"/>
                </a:lnTo>
                <a:lnTo>
                  <a:pt x="3506" y="572203"/>
                </a:lnTo>
                <a:lnTo>
                  <a:pt x="1262" y="555192"/>
                </a:lnTo>
                <a:lnTo>
                  <a:pt x="265" y="538318"/>
                </a:lnTo>
                <a:lnTo>
                  <a:pt x="0" y="530262"/>
                </a:lnTo>
                <a:lnTo>
                  <a:pt x="3091" y="514538"/>
                </a:lnTo>
                <a:lnTo>
                  <a:pt x="8697" y="499083"/>
                </a:lnTo>
                <a:lnTo>
                  <a:pt x="15423" y="483747"/>
                </a:lnTo>
                <a:lnTo>
                  <a:pt x="22645" y="468465"/>
                </a:lnTo>
                <a:lnTo>
                  <a:pt x="37630" y="437957"/>
                </a:lnTo>
                <a:lnTo>
                  <a:pt x="48602" y="422714"/>
                </a:lnTo>
                <a:lnTo>
                  <a:pt x="55084" y="415093"/>
                </a:lnTo>
                <a:lnTo>
                  <a:pt x="61945" y="408742"/>
                </a:lnTo>
                <a:lnTo>
                  <a:pt x="69059" y="403238"/>
                </a:lnTo>
                <a:lnTo>
                  <a:pt x="76341" y="398299"/>
                </a:lnTo>
                <a:lnTo>
                  <a:pt x="83737" y="392466"/>
                </a:lnTo>
                <a:lnTo>
                  <a:pt x="91207" y="386038"/>
                </a:lnTo>
                <a:lnTo>
                  <a:pt x="98727" y="379212"/>
                </a:lnTo>
                <a:lnTo>
                  <a:pt x="106281" y="373391"/>
                </a:lnTo>
                <a:lnTo>
                  <a:pt x="113856" y="368241"/>
                </a:lnTo>
                <a:lnTo>
                  <a:pt x="121446" y="363538"/>
                </a:lnTo>
                <a:lnTo>
                  <a:pt x="129047" y="360402"/>
                </a:lnTo>
                <a:lnTo>
                  <a:pt x="136654" y="358311"/>
                </a:lnTo>
                <a:lnTo>
                  <a:pt x="144265" y="356918"/>
                </a:lnTo>
                <a:lnTo>
                  <a:pt x="151879" y="355989"/>
                </a:lnTo>
                <a:lnTo>
                  <a:pt x="159495" y="355369"/>
                </a:lnTo>
                <a:lnTo>
                  <a:pt x="167113" y="354956"/>
                </a:lnTo>
                <a:lnTo>
                  <a:pt x="182350" y="354498"/>
                </a:lnTo>
                <a:lnTo>
                  <a:pt x="212828" y="354203"/>
                </a:lnTo>
                <a:lnTo>
                  <a:pt x="220448" y="355449"/>
                </a:lnTo>
                <a:lnTo>
                  <a:pt x="228068" y="357549"/>
                </a:lnTo>
                <a:lnTo>
                  <a:pt x="235688" y="360220"/>
                </a:lnTo>
                <a:lnTo>
                  <a:pt x="242038" y="364540"/>
                </a:lnTo>
                <a:lnTo>
                  <a:pt x="252479" y="376113"/>
                </a:lnTo>
                <a:lnTo>
                  <a:pt x="261354" y="389724"/>
                </a:lnTo>
                <a:lnTo>
                  <a:pt x="269532" y="404240"/>
                </a:lnTo>
                <a:lnTo>
                  <a:pt x="277400" y="419158"/>
                </a:lnTo>
                <a:lnTo>
                  <a:pt x="332683" y="529088"/>
                </a:lnTo>
                <a:lnTo>
                  <a:pt x="338063" y="543226"/>
                </a:lnTo>
                <a:lnTo>
                  <a:pt x="339498" y="548774"/>
                </a:lnTo>
                <a:lnTo>
                  <a:pt x="344479" y="558325"/>
                </a:lnTo>
                <a:lnTo>
                  <a:pt x="365228" y="571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9"/>
          <p:cNvSpPr/>
          <p:nvPr/>
        </p:nvSpPr>
        <p:spPr>
          <a:xfrm>
            <a:off x="7532369" y="4331970"/>
            <a:ext cx="217172" cy="400050"/>
          </a:xfrm>
          <a:custGeom>
            <a:avLst/>
            <a:gdLst/>
            <a:ahLst/>
            <a:cxnLst/>
            <a:rect l="0" t="0" r="0" b="0"/>
            <a:pathLst>
              <a:path w="217172" h="400050">
                <a:moveTo>
                  <a:pt x="0" y="0"/>
                </a:moveTo>
                <a:lnTo>
                  <a:pt x="6068" y="18203"/>
                </a:lnTo>
                <a:lnTo>
                  <a:pt x="12434" y="30526"/>
                </a:lnTo>
                <a:lnTo>
                  <a:pt x="15909" y="35591"/>
                </a:lnTo>
                <a:lnTo>
                  <a:pt x="19771" y="47991"/>
                </a:lnTo>
                <a:lnTo>
                  <a:pt x="20801" y="54854"/>
                </a:lnTo>
                <a:lnTo>
                  <a:pt x="22757" y="61969"/>
                </a:lnTo>
                <a:lnTo>
                  <a:pt x="25332" y="69253"/>
                </a:lnTo>
                <a:lnTo>
                  <a:pt x="28318" y="76648"/>
                </a:lnTo>
                <a:lnTo>
                  <a:pt x="35023" y="88252"/>
                </a:lnTo>
                <a:lnTo>
                  <a:pt x="38589" y="93125"/>
                </a:lnTo>
                <a:lnTo>
                  <a:pt x="42236" y="98913"/>
                </a:lnTo>
                <a:lnTo>
                  <a:pt x="45938" y="105312"/>
                </a:lnTo>
                <a:lnTo>
                  <a:pt x="49675" y="112118"/>
                </a:lnTo>
                <a:lnTo>
                  <a:pt x="54707" y="119195"/>
                </a:lnTo>
                <a:lnTo>
                  <a:pt x="60602" y="126453"/>
                </a:lnTo>
                <a:lnTo>
                  <a:pt x="67071" y="133832"/>
                </a:lnTo>
                <a:lnTo>
                  <a:pt x="72654" y="142561"/>
                </a:lnTo>
                <a:lnTo>
                  <a:pt x="77646" y="152191"/>
                </a:lnTo>
                <a:lnTo>
                  <a:pt x="82244" y="162420"/>
                </a:lnTo>
                <a:lnTo>
                  <a:pt x="86580" y="170510"/>
                </a:lnTo>
                <a:lnTo>
                  <a:pt x="90740" y="177173"/>
                </a:lnTo>
                <a:lnTo>
                  <a:pt x="100019" y="190503"/>
                </a:lnTo>
                <a:lnTo>
                  <a:pt x="112610" y="209128"/>
                </a:lnTo>
                <a:lnTo>
                  <a:pt x="122063" y="225778"/>
                </a:lnTo>
                <a:lnTo>
                  <a:pt x="146114" y="271372"/>
                </a:lnTo>
                <a:lnTo>
                  <a:pt x="155829" y="288865"/>
                </a:lnTo>
                <a:lnTo>
                  <a:pt x="163577" y="301796"/>
                </a:lnTo>
                <a:lnTo>
                  <a:pt x="191203" y="343812"/>
                </a:lnTo>
                <a:lnTo>
                  <a:pt x="197318" y="353667"/>
                </a:lnTo>
                <a:lnTo>
                  <a:pt x="202666" y="362778"/>
                </a:lnTo>
                <a:lnTo>
                  <a:pt x="217171" y="400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50"/>
          <p:cNvSpPr/>
          <p:nvPr/>
        </p:nvSpPr>
        <p:spPr>
          <a:xfrm>
            <a:off x="7498080" y="4366259"/>
            <a:ext cx="205740" cy="320042"/>
          </a:xfrm>
          <a:custGeom>
            <a:avLst/>
            <a:gdLst/>
            <a:ahLst/>
            <a:cxnLst/>
            <a:rect l="0" t="0" r="0" b="0"/>
            <a:pathLst>
              <a:path w="205740" h="320042">
                <a:moveTo>
                  <a:pt x="205739" y="0"/>
                </a:moveTo>
                <a:lnTo>
                  <a:pt x="193604" y="6069"/>
                </a:lnTo>
                <a:lnTo>
                  <a:pt x="188759" y="9126"/>
                </a:lnTo>
                <a:lnTo>
                  <a:pt x="184259" y="12434"/>
                </a:lnTo>
                <a:lnTo>
                  <a:pt x="179989" y="15909"/>
                </a:lnTo>
                <a:lnTo>
                  <a:pt x="175872" y="22037"/>
                </a:lnTo>
                <a:lnTo>
                  <a:pt x="171858" y="29931"/>
                </a:lnTo>
                <a:lnTo>
                  <a:pt x="167912" y="39004"/>
                </a:lnTo>
                <a:lnTo>
                  <a:pt x="164012" y="48863"/>
                </a:lnTo>
                <a:lnTo>
                  <a:pt x="156289" y="69977"/>
                </a:lnTo>
                <a:lnTo>
                  <a:pt x="148643" y="87292"/>
                </a:lnTo>
                <a:lnTo>
                  <a:pt x="126600" y="133623"/>
                </a:lnTo>
                <a:lnTo>
                  <a:pt x="112339" y="160203"/>
                </a:lnTo>
                <a:lnTo>
                  <a:pt x="96483" y="188082"/>
                </a:lnTo>
                <a:lnTo>
                  <a:pt x="79562" y="216828"/>
                </a:lnTo>
                <a:lnTo>
                  <a:pt x="64471" y="241072"/>
                </a:lnTo>
                <a:lnTo>
                  <a:pt x="50601" y="262315"/>
                </a:lnTo>
                <a:lnTo>
                  <a:pt x="19167" y="308638"/>
                </a:lnTo>
                <a:lnTo>
                  <a:pt x="15318" y="312439"/>
                </a:lnTo>
                <a:lnTo>
                  <a:pt x="11482" y="314973"/>
                </a:lnTo>
                <a:lnTo>
                  <a:pt x="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1"/>
          <p:cNvSpPr/>
          <p:nvPr/>
        </p:nvSpPr>
        <p:spPr>
          <a:xfrm>
            <a:off x="7863840" y="4423409"/>
            <a:ext cx="274320" cy="34292"/>
          </a:xfrm>
          <a:custGeom>
            <a:avLst/>
            <a:gdLst/>
            <a:ahLst/>
            <a:cxnLst/>
            <a:rect l="0" t="0" r="0" b="0"/>
            <a:pathLst>
              <a:path w="274320" h="34292">
                <a:moveTo>
                  <a:pt x="0" y="34291"/>
                </a:moveTo>
                <a:lnTo>
                  <a:pt x="110128" y="34291"/>
                </a:lnTo>
                <a:lnTo>
                  <a:pt x="121678" y="33020"/>
                </a:lnTo>
                <a:lnTo>
                  <a:pt x="131919" y="30904"/>
                </a:lnTo>
                <a:lnTo>
                  <a:pt x="141286" y="28223"/>
                </a:lnTo>
                <a:lnTo>
                  <a:pt x="153880" y="26435"/>
                </a:lnTo>
                <a:lnTo>
                  <a:pt x="168627" y="25243"/>
                </a:lnTo>
                <a:lnTo>
                  <a:pt x="184808" y="24449"/>
                </a:lnTo>
                <a:lnTo>
                  <a:pt x="200674" y="22650"/>
                </a:lnTo>
                <a:lnTo>
                  <a:pt x="216333" y="20180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2"/>
          <p:cNvSpPr/>
          <p:nvPr/>
        </p:nvSpPr>
        <p:spPr>
          <a:xfrm>
            <a:off x="7948694" y="4274820"/>
            <a:ext cx="52307" cy="445770"/>
          </a:xfrm>
          <a:custGeom>
            <a:avLst/>
            <a:gdLst/>
            <a:ahLst/>
            <a:cxnLst/>
            <a:rect l="0" t="0" r="0" b="0"/>
            <a:pathLst>
              <a:path w="52307" h="445770">
                <a:moveTo>
                  <a:pt x="6585" y="0"/>
                </a:moveTo>
                <a:lnTo>
                  <a:pt x="518" y="12135"/>
                </a:lnTo>
                <a:lnTo>
                  <a:pt x="0" y="16980"/>
                </a:lnTo>
                <a:lnTo>
                  <a:pt x="926" y="21480"/>
                </a:lnTo>
                <a:lnTo>
                  <a:pt x="2812" y="25750"/>
                </a:lnTo>
                <a:lnTo>
                  <a:pt x="4070" y="33676"/>
                </a:lnTo>
                <a:lnTo>
                  <a:pt x="4908" y="44041"/>
                </a:lnTo>
                <a:lnTo>
                  <a:pt x="5468" y="56030"/>
                </a:lnTo>
                <a:lnTo>
                  <a:pt x="7110" y="66563"/>
                </a:lnTo>
                <a:lnTo>
                  <a:pt x="9476" y="76125"/>
                </a:lnTo>
                <a:lnTo>
                  <a:pt x="12322" y="85040"/>
                </a:lnTo>
                <a:lnTo>
                  <a:pt x="15490" y="98603"/>
                </a:lnTo>
                <a:lnTo>
                  <a:pt x="18871" y="115265"/>
                </a:lnTo>
                <a:lnTo>
                  <a:pt x="22396" y="133993"/>
                </a:lnTo>
                <a:lnTo>
                  <a:pt x="26016" y="150289"/>
                </a:lnTo>
                <a:lnTo>
                  <a:pt x="29699" y="164962"/>
                </a:lnTo>
                <a:lnTo>
                  <a:pt x="33424" y="178555"/>
                </a:lnTo>
                <a:lnTo>
                  <a:pt x="35908" y="191426"/>
                </a:lnTo>
                <a:lnTo>
                  <a:pt x="37564" y="203817"/>
                </a:lnTo>
                <a:lnTo>
                  <a:pt x="38668" y="215888"/>
                </a:lnTo>
                <a:lnTo>
                  <a:pt x="43280" y="253007"/>
                </a:lnTo>
                <a:lnTo>
                  <a:pt x="46289" y="275351"/>
                </a:lnTo>
                <a:lnTo>
                  <a:pt x="47024" y="292787"/>
                </a:lnTo>
                <a:lnTo>
                  <a:pt x="46245" y="306951"/>
                </a:lnTo>
                <a:lnTo>
                  <a:pt x="44455" y="318934"/>
                </a:lnTo>
                <a:lnTo>
                  <a:pt x="43262" y="329462"/>
                </a:lnTo>
                <a:lnTo>
                  <a:pt x="42467" y="339022"/>
                </a:lnTo>
                <a:lnTo>
                  <a:pt x="41936" y="347934"/>
                </a:lnTo>
                <a:lnTo>
                  <a:pt x="42853" y="361496"/>
                </a:lnTo>
                <a:lnTo>
                  <a:pt x="44734" y="378157"/>
                </a:lnTo>
                <a:lnTo>
                  <a:pt x="50061" y="417693"/>
                </a:lnTo>
                <a:lnTo>
                  <a:pt x="52306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3"/>
          <p:cNvSpPr/>
          <p:nvPr/>
        </p:nvSpPr>
        <p:spPr>
          <a:xfrm>
            <a:off x="8188724" y="4297679"/>
            <a:ext cx="6586" cy="400051"/>
          </a:xfrm>
          <a:custGeom>
            <a:avLst/>
            <a:gdLst/>
            <a:ahLst/>
            <a:cxnLst/>
            <a:rect l="0" t="0" r="0" b="0"/>
            <a:pathLst>
              <a:path w="6586" h="400051">
                <a:moveTo>
                  <a:pt x="6585" y="0"/>
                </a:moveTo>
                <a:lnTo>
                  <a:pt x="6585" y="304292"/>
                </a:lnTo>
                <a:lnTo>
                  <a:pt x="5316" y="314621"/>
                </a:lnTo>
                <a:lnTo>
                  <a:pt x="3199" y="326587"/>
                </a:lnTo>
                <a:lnTo>
                  <a:pt x="518" y="339645"/>
                </a:lnTo>
                <a:lnTo>
                  <a:pt x="0" y="350890"/>
                </a:lnTo>
                <a:lnTo>
                  <a:pt x="925" y="360927"/>
                </a:lnTo>
                <a:lnTo>
                  <a:pt x="6585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4"/>
          <p:cNvSpPr/>
          <p:nvPr/>
        </p:nvSpPr>
        <p:spPr>
          <a:xfrm>
            <a:off x="8333096" y="4176936"/>
            <a:ext cx="318807" cy="463566"/>
          </a:xfrm>
          <a:custGeom>
            <a:avLst/>
            <a:gdLst/>
            <a:ahLst/>
            <a:cxnLst/>
            <a:rect l="0" t="0" r="0" b="0"/>
            <a:pathLst>
              <a:path w="318807" h="463566">
                <a:moveTo>
                  <a:pt x="56523" y="97884"/>
                </a:moveTo>
                <a:lnTo>
                  <a:pt x="50456" y="116087"/>
                </a:lnTo>
                <a:lnTo>
                  <a:pt x="47476" y="128410"/>
                </a:lnTo>
                <a:lnTo>
                  <a:pt x="44883" y="140661"/>
                </a:lnTo>
                <a:lnTo>
                  <a:pt x="42413" y="149262"/>
                </a:lnTo>
                <a:lnTo>
                  <a:pt x="39496" y="158806"/>
                </a:lnTo>
                <a:lnTo>
                  <a:pt x="36283" y="167708"/>
                </a:lnTo>
                <a:lnTo>
                  <a:pt x="32870" y="176183"/>
                </a:lnTo>
                <a:lnTo>
                  <a:pt x="29324" y="184373"/>
                </a:lnTo>
                <a:lnTo>
                  <a:pt x="26961" y="192374"/>
                </a:lnTo>
                <a:lnTo>
                  <a:pt x="25385" y="200247"/>
                </a:lnTo>
                <a:lnTo>
                  <a:pt x="24334" y="208036"/>
                </a:lnTo>
                <a:lnTo>
                  <a:pt x="22364" y="215768"/>
                </a:lnTo>
                <a:lnTo>
                  <a:pt x="19780" y="223464"/>
                </a:lnTo>
                <a:lnTo>
                  <a:pt x="16788" y="231134"/>
                </a:lnTo>
                <a:lnTo>
                  <a:pt x="13523" y="241327"/>
                </a:lnTo>
                <a:lnTo>
                  <a:pt x="10077" y="253202"/>
                </a:lnTo>
                <a:lnTo>
                  <a:pt x="6508" y="266199"/>
                </a:lnTo>
                <a:lnTo>
                  <a:pt x="4130" y="277404"/>
                </a:lnTo>
                <a:lnTo>
                  <a:pt x="2545" y="287414"/>
                </a:lnTo>
                <a:lnTo>
                  <a:pt x="1488" y="296627"/>
                </a:lnTo>
                <a:lnTo>
                  <a:pt x="782" y="305309"/>
                </a:lnTo>
                <a:lnTo>
                  <a:pt x="313" y="313637"/>
                </a:lnTo>
                <a:lnTo>
                  <a:pt x="0" y="321729"/>
                </a:lnTo>
                <a:lnTo>
                  <a:pt x="1061" y="329664"/>
                </a:lnTo>
                <a:lnTo>
                  <a:pt x="3039" y="337494"/>
                </a:lnTo>
                <a:lnTo>
                  <a:pt x="5627" y="345254"/>
                </a:lnTo>
                <a:lnTo>
                  <a:pt x="8622" y="355507"/>
                </a:lnTo>
                <a:lnTo>
                  <a:pt x="15337" y="380446"/>
                </a:lnTo>
                <a:lnTo>
                  <a:pt x="18906" y="391669"/>
                </a:lnTo>
                <a:lnTo>
                  <a:pt x="22555" y="401690"/>
                </a:lnTo>
                <a:lnTo>
                  <a:pt x="26258" y="410911"/>
                </a:lnTo>
                <a:lnTo>
                  <a:pt x="31267" y="419599"/>
                </a:lnTo>
                <a:lnTo>
                  <a:pt x="37145" y="427930"/>
                </a:lnTo>
                <a:lnTo>
                  <a:pt x="43605" y="436025"/>
                </a:lnTo>
                <a:lnTo>
                  <a:pt x="50451" y="442691"/>
                </a:lnTo>
                <a:lnTo>
                  <a:pt x="57555" y="448405"/>
                </a:lnTo>
                <a:lnTo>
                  <a:pt x="64831" y="453484"/>
                </a:lnTo>
                <a:lnTo>
                  <a:pt x="70952" y="456871"/>
                </a:lnTo>
                <a:lnTo>
                  <a:pt x="76303" y="459128"/>
                </a:lnTo>
                <a:lnTo>
                  <a:pt x="81140" y="460634"/>
                </a:lnTo>
                <a:lnTo>
                  <a:pt x="86904" y="461637"/>
                </a:lnTo>
                <a:lnTo>
                  <a:pt x="93287" y="462306"/>
                </a:lnTo>
                <a:lnTo>
                  <a:pt x="100083" y="462752"/>
                </a:lnTo>
                <a:lnTo>
                  <a:pt x="111020" y="463247"/>
                </a:lnTo>
                <a:lnTo>
                  <a:pt x="124318" y="463526"/>
                </a:lnTo>
                <a:lnTo>
                  <a:pt x="128389" y="463565"/>
                </a:lnTo>
                <a:lnTo>
                  <a:pt x="133644" y="462321"/>
                </a:lnTo>
                <a:lnTo>
                  <a:pt x="139687" y="460222"/>
                </a:lnTo>
                <a:lnTo>
                  <a:pt x="146256" y="457552"/>
                </a:lnTo>
                <a:lnTo>
                  <a:pt x="154445" y="453232"/>
                </a:lnTo>
                <a:lnTo>
                  <a:pt x="163714" y="447813"/>
                </a:lnTo>
                <a:lnTo>
                  <a:pt x="173704" y="441660"/>
                </a:lnTo>
                <a:lnTo>
                  <a:pt x="181634" y="436288"/>
                </a:lnTo>
                <a:lnTo>
                  <a:pt x="188190" y="431436"/>
                </a:lnTo>
                <a:lnTo>
                  <a:pt x="193831" y="426932"/>
                </a:lnTo>
                <a:lnTo>
                  <a:pt x="202672" y="418849"/>
                </a:lnTo>
                <a:lnTo>
                  <a:pt x="226042" y="396322"/>
                </a:lnTo>
                <a:lnTo>
                  <a:pt x="238115" y="381932"/>
                </a:lnTo>
                <a:lnTo>
                  <a:pt x="249975" y="365989"/>
                </a:lnTo>
                <a:lnTo>
                  <a:pt x="261691" y="349010"/>
                </a:lnTo>
                <a:lnTo>
                  <a:pt x="272042" y="332611"/>
                </a:lnTo>
                <a:lnTo>
                  <a:pt x="281482" y="316599"/>
                </a:lnTo>
                <a:lnTo>
                  <a:pt x="290317" y="300844"/>
                </a:lnTo>
                <a:lnTo>
                  <a:pt x="296205" y="287800"/>
                </a:lnTo>
                <a:lnTo>
                  <a:pt x="300132" y="276565"/>
                </a:lnTo>
                <a:lnTo>
                  <a:pt x="302749" y="266534"/>
                </a:lnTo>
                <a:lnTo>
                  <a:pt x="305764" y="256037"/>
                </a:lnTo>
                <a:lnTo>
                  <a:pt x="312501" y="234214"/>
                </a:lnTo>
                <a:lnTo>
                  <a:pt x="314805" y="224331"/>
                </a:lnTo>
                <a:lnTo>
                  <a:pt x="316341" y="215202"/>
                </a:lnTo>
                <a:lnTo>
                  <a:pt x="317365" y="206575"/>
                </a:lnTo>
                <a:lnTo>
                  <a:pt x="318048" y="198285"/>
                </a:lnTo>
                <a:lnTo>
                  <a:pt x="318503" y="190218"/>
                </a:lnTo>
                <a:lnTo>
                  <a:pt x="318806" y="182300"/>
                </a:lnTo>
                <a:lnTo>
                  <a:pt x="316469" y="171941"/>
                </a:lnTo>
                <a:lnTo>
                  <a:pt x="312371" y="159955"/>
                </a:lnTo>
                <a:lnTo>
                  <a:pt x="307098" y="146884"/>
                </a:lnTo>
                <a:lnTo>
                  <a:pt x="302313" y="135631"/>
                </a:lnTo>
                <a:lnTo>
                  <a:pt x="293610" y="116353"/>
                </a:lnTo>
                <a:lnTo>
                  <a:pt x="288241" y="106387"/>
                </a:lnTo>
                <a:lnTo>
                  <a:pt x="282122" y="95933"/>
                </a:lnTo>
                <a:lnTo>
                  <a:pt x="275502" y="85153"/>
                </a:lnTo>
                <a:lnTo>
                  <a:pt x="268550" y="76696"/>
                </a:lnTo>
                <a:lnTo>
                  <a:pt x="261374" y="69789"/>
                </a:lnTo>
                <a:lnTo>
                  <a:pt x="254051" y="63914"/>
                </a:lnTo>
                <a:lnTo>
                  <a:pt x="246628" y="57457"/>
                </a:lnTo>
                <a:lnTo>
                  <a:pt x="239141" y="50612"/>
                </a:lnTo>
                <a:lnTo>
                  <a:pt x="231608" y="43510"/>
                </a:lnTo>
                <a:lnTo>
                  <a:pt x="224046" y="37504"/>
                </a:lnTo>
                <a:lnTo>
                  <a:pt x="216465" y="32231"/>
                </a:lnTo>
                <a:lnTo>
                  <a:pt x="208871" y="27445"/>
                </a:lnTo>
                <a:lnTo>
                  <a:pt x="201269" y="22985"/>
                </a:lnTo>
                <a:lnTo>
                  <a:pt x="193661" y="18741"/>
                </a:lnTo>
                <a:lnTo>
                  <a:pt x="186048" y="14642"/>
                </a:lnTo>
                <a:lnTo>
                  <a:pt x="178433" y="11909"/>
                </a:lnTo>
                <a:lnTo>
                  <a:pt x="170816" y="10087"/>
                </a:lnTo>
                <a:lnTo>
                  <a:pt x="163199" y="8873"/>
                </a:lnTo>
                <a:lnTo>
                  <a:pt x="156850" y="8063"/>
                </a:lnTo>
                <a:lnTo>
                  <a:pt x="151348" y="7523"/>
                </a:lnTo>
                <a:lnTo>
                  <a:pt x="146410" y="7163"/>
                </a:lnTo>
                <a:lnTo>
                  <a:pt x="138038" y="5653"/>
                </a:lnTo>
                <a:lnTo>
                  <a:pt x="127376" y="3377"/>
                </a:lnTo>
                <a:lnTo>
                  <a:pt x="115189" y="589"/>
                </a:lnTo>
                <a:lnTo>
                  <a:pt x="103254" y="0"/>
                </a:lnTo>
                <a:lnTo>
                  <a:pt x="91487" y="878"/>
                </a:lnTo>
                <a:lnTo>
                  <a:pt x="79833" y="2734"/>
                </a:lnTo>
                <a:lnTo>
                  <a:pt x="70793" y="3970"/>
                </a:lnTo>
                <a:lnTo>
                  <a:pt x="63496" y="4795"/>
                </a:lnTo>
                <a:lnTo>
                  <a:pt x="45094" y="6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5"/>
          <p:cNvSpPr/>
          <p:nvPr/>
        </p:nvSpPr>
        <p:spPr>
          <a:xfrm>
            <a:off x="5417820" y="5143500"/>
            <a:ext cx="285751" cy="560070"/>
          </a:xfrm>
          <a:custGeom>
            <a:avLst/>
            <a:gdLst/>
            <a:ahLst/>
            <a:cxnLst/>
            <a:rect l="0" t="0" r="0" b="0"/>
            <a:pathLst>
              <a:path w="285751" h="560070">
                <a:moveTo>
                  <a:pt x="0" y="0"/>
                </a:moveTo>
                <a:lnTo>
                  <a:pt x="0" y="35591"/>
                </a:lnTo>
                <a:lnTo>
                  <a:pt x="1270" y="46587"/>
                </a:lnTo>
                <a:lnTo>
                  <a:pt x="6067" y="79125"/>
                </a:lnTo>
                <a:lnTo>
                  <a:pt x="7855" y="93390"/>
                </a:lnTo>
                <a:lnTo>
                  <a:pt x="9046" y="105440"/>
                </a:lnTo>
                <a:lnTo>
                  <a:pt x="9840" y="116013"/>
                </a:lnTo>
                <a:lnTo>
                  <a:pt x="10371" y="125602"/>
                </a:lnTo>
                <a:lnTo>
                  <a:pt x="10959" y="143030"/>
                </a:lnTo>
                <a:lnTo>
                  <a:pt x="12386" y="155043"/>
                </a:lnTo>
                <a:lnTo>
                  <a:pt x="14607" y="169402"/>
                </a:lnTo>
                <a:lnTo>
                  <a:pt x="17358" y="185324"/>
                </a:lnTo>
                <a:lnTo>
                  <a:pt x="19192" y="199749"/>
                </a:lnTo>
                <a:lnTo>
                  <a:pt x="20414" y="213176"/>
                </a:lnTo>
                <a:lnTo>
                  <a:pt x="21229" y="225937"/>
                </a:lnTo>
                <a:lnTo>
                  <a:pt x="42399" y="452110"/>
                </a:lnTo>
                <a:lnTo>
                  <a:pt x="44244" y="480761"/>
                </a:lnTo>
                <a:lnTo>
                  <a:pt x="45282" y="507784"/>
                </a:lnTo>
                <a:lnTo>
                  <a:pt x="45525" y="520322"/>
                </a:lnTo>
                <a:lnTo>
                  <a:pt x="45694" y="544409"/>
                </a:lnTo>
                <a:lnTo>
                  <a:pt x="44433" y="547089"/>
                </a:lnTo>
                <a:lnTo>
                  <a:pt x="39644" y="553454"/>
                </a:lnTo>
                <a:lnTo>
                  <a:pt x="37859" y="554389"/>
                </a:lnTo>
                <a:lnTo>
                  <a:pt x="36669" y="553742"/>
                </a:lnTo>
                <a:lnTo>
                  <a:pt x="35876" y="552041"/>
                </a:lnTo>
                <a:lnTo>
                  <a:pt x="34760" y="543580"/>
                </a:lnTo>
                <a:lnTo>
                  <a:pt x="34429" y="526962"/>
                </a:lnTo>
                <a:lnTo>
                  <a:pt x="34331" y="499883"/>
                </a:lnTo>
                <a:lnTo>
                  <a:pt x="35587" y="486925"/>
                </a:lnTo>
                <a:lnTo>
                  <a:pt x="37695" y="471937"/>
                </a:lnTo>
                <a:lnTo>
                  <a:pt x="40370" y="455594"/>
                </a:lnTo>
                <a:lnTo>
                  <a:pt x="43423" y="442159"/>
                </a:lnTo>
                <a:lnTo>
                  <a:pt x="46729" y="430662"/>
                </a:lnTo>
                <a:lnTo>
                  <a:pt x="50202" y="420458"/>
                </a:lnTo>
                <a:lnTo>
                  <a:pt x="60835" y="392187"/>
                </a:lnTo>
                <a:lnTo>
                  <a:pt x="67226" y="375758"/>
                </a:lnTo>
                <a:lnTo>
                  <a:pt x="72758" y="362265"/>
                </a:lnTo>
                <a:lnTo>
                  <a:pt x="77715" y="350730"/>
                </a:lnTo>
                <a:lnTo>
                  <a:pt x="82290" y="340500"/>
                </a:lnTo>
                <a:lnTo>
                  <a:pt x="90760" y="325746"/>
                </a:lnTo>
                <a:lnTo>
                  <a:pt x="100027" y="312416"/>
                </a:lnTo>
                <a:lnTo>
                  <a:pt x="112613" y="293791"/>
                </a:lnTo>
                <a:lnTo>
                  <a:pt x="118256" y="286030"/>
                </a:lnTo>
                <a:lnTo>
                  <a:pt x="123287" y="279587"/>
                </a:lnTo>
                <a:lnTo>
                  <a:pt x="127911" y="274021"/>
                </a:lnTo>
                <a:lnTo>
                  <a:pt x="133534" y="269040"/>
                </a:lnTo>
                <a:lnTo>
                  <a:pt x="139822" y="264450"/>
                </a:lnTo>
                <a:lnTo>
                  <a:pt x="146555" y="260120"/>
                </a:lnTo>
                <a:lnTo>
                  <a:pt x="152313" y="257233"/>
                </a:lnTo>
                <a:lnTo>
                  <a:pt x="157422" y="255309"/>
                </a:lnTo>
                <a:lnTo>
                  <a:pt x="162098" y="254025"/>
                </a:lnTo>
                <a:lnTo>
                  <a:pt x="170680" y="252600"/>
                </a:lnTo>
                <a:lnTo>
                  <a:pt x="178727" y="251966"/>
                </a:lnTo>
                <a:lnTo>
                  <a:pt x="186537" y="251685"/>
                </a:lnTo>
                <a:lnTo>
                  <a:pt x="191668" y="252880"/>
                </a:lnTo>
                <a:lnTo>
                  <a:pt x="197629" y="254946"/>
                </a:lnTo>
                <a:lnTo>
                  <a:pt x="204142" y="257594"/>
                </a:lnTo>
                <a:lnTo>
                  <a:pt x="209755" y="260629"/>
                </a:lnTo>
                <a:lnTo>
                  <a:pt x="214766" y="263923"/>
                </a:lnTo>
                <a:lnTo>
                  <a:pt x="219378" y="267388"/>
                </a:lnTo>
                <a:lnTo>
                  <a:pt x="227888" y="274626"/>
                </a:lnTo>
                <a:lnTo>
                  <a:pt x="231935" y="278334"/>
                </a:lnTo>
                <a:lnTo>
                  <a:pt x="239819" y="289227"/>
                </a:lnTo>
                <a:lnTo>
                  <a:pt x="243699" y="295688"/>
                </a:lnTo>
                <a:lnTo>
                  <a:pt x="248826" y="305075"/>
                </a:lnTo>
                <a:lnTo>
                  <a:pt x="261296" y="329052"/>
                </a:lnTo>
                <a:lnTo>
                  <a:pt x="265637" y="340018"/>
                </a:lnTo>
                <a:lnTo>
                  <a:pt x="268531" y="349868"/>
                </a:lnTo>
                <a:lnTo>
                  <a:pt x="270461" y="358975"/>
                </a:lnTo>
                <a:lnTo>
                  <a:pt x="272605" y="375868"/>
                </a:lnTo>
                <a:lnTo>
                  <a:pt x="273176" y="383928"/>
                </a:lnTo>
                <a:lnTo>
                  <a:pt x="277198" y="416591"/>
                </a:lnTo>
                <a:lnTo>
                  <a:pt x="280048" y="437747"/>
                </a:lnTo>
                <a:lnTo>
                  <a:pt x="281949" y="460741"/>
                </a:lnTo>
                <a:lnTo>
                  <a:pt x="283216" y="484961"/>
                </a:lnTo>
                <a:lnTo>
                  <a:pt x="285750" y="5600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6"/>
          <p:cNvSpPr/>
          <p:nvPr/>
        </p:nvSpPr>
        <p:spPr>
          <a:xfrm>
            <a:off x="5760720" y="5435257"/>
            <a:ext cx="262890" cy="51144"/>
          </a:xfrm>
          <a:custGeom>
            <a:avLst/>
            <a:gdLst/>
            <a:ahLst/>
            <a:cxnLst/>
            <a:rect l="0" t="0" r="0" b="0"/>
            <a:pathLst>
              <a:path w="262890" h="51144">
                <a:moveTo>
                  <a:pt x="0" y="51143"/>
                </a:moveTo>
                <a:lnTo>
                  <a:pt x="6067" y="45075"/>
                </a:lnTo>
                <a:lnTo>
                  <a:pt x="10395" y="42017"/>
                </a:lnTo>
                <a:lnTo>
                  <a:pt x="15820" y="38709"/>
                </a:lnTo>
                <a:lnTo>
                  <a:pt x="21976" y="35233"/>
                </a:lnTo>
                <a:lnTo>
                  <a:pt x="27351" y="32916"/>
                </a:lnTo>
                <a:lnTo>
                  <a:pt x="32203" y="31372"/>
                </a:lnTo>
                <a:lnTo>
                  <a:pt x="36709" y="30342"/>
                </a:lnTo>
                <a:lnTo>
                  <a:pt x="40982" y="28386"/>
                </a:lnTo>
                <a:lnTo>
                  <a:pt x="45101" y="25811"/>
                </a:lnTo>
                <a:lnTo>
                  <a:pt x="49117" y="22825"/>
                </a:lnTo>
                <a:lnTo>
                  <a:pt x="56875" y="20834"/>
                </a:lnTo>
                <a:lnTo>
                  <a:pt x="67126" y="19507"/>
                </a:lnTo>
                <a:lnTo>
                  <a:pt x="79041" y="18622"/>
                </a:lnTo>
                <a:lnTo>
                  <a:pt x="119373" y="14252"/>
                </a:lnTo>
                <a:lnTo>
                  <a:pt x="144351" y="11309"/>
                </a:lnTo>
                <a:lnTo>
                  <a:pt x="163545" y="8077"/>
                </a:lnTo>
                <a:lnTo>
                  <a:pt x="178879" y="4652"/>
                </a:lnTo>
                <a:lnTo>
                  <a:pt x="191643" y="1099"/>
                </a:lnTo>
                <a:lnTo>
                  <a:pt x="201422" y="0"/>
                </a:lnTo>
                <a:lnTo>
                  <a:pt x="209211" y="537"/>
                </a:lnTo>
                <a:lnTo>
                  <a:pt x="262889" y="54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7"/>
          <p:cNvSpPr/>
          <p:nvPr/>
        </p:nvSpPr>
        <p:spPr>
          <a:xfrm>
            <a:off x="5822715" y="5520689"/>
            <a:ext cx="258045" cy="68581"/>
          </a:xfrm>
          <a:custGeom>
            <a:avLst/>
            <a:gdLst/>
            <a:ahLst/>
            <a:cxnLst/>
            <a:rect l="0" t="0" r="0" b="0"/>
            <a:pathLst>
              <a:path w="258045" h="68581">
                <a:moveTo>
                  <a:pt x="6585" y="68580"/>
                </a:moveTo>
                <a:lnTo>
                  <a:pt x="0" y="68580"/>
                </a:lnTo>
                <a:lnTo>
                  <a:pt x="2811" y="68580"/>
                </a:lnTo>
                <a:lnTo>
                  <a:pt x="5339" y="67311"/>
                </a:lnTo>
                <a:lnTo>
                  <a:pt x="8294" y="65194"/>
                </a:lnTo>
                <a:lnTo>
                  <a:pt x="11534" y="62513"/>
                </a:lnTo>
                <a:lnTo>
                  <a:pt x="14965" y="60725"/>
                </a:lnTo>
                <a:lnTo>
                  <a:pt x="30940" y="55670"/>
                </a:lnTo>
                <a:lnTo>
                  <a:pt x="57625" y="45485"/>
                </a:lnTo>
                <a:lnTo>
                  <a:pt x="69822" y="40484"/>
                </a:lnTo>
                <a:lnTo>
                  <a:pt x="80493" y="35879"/>
                </a:lnTo>
                <a:lnTo>
                  <a:pt x="90147" y="31539"/>
                </a:lnTo>
                <a:lnTo>
                  <a:pt x="114420" y="19945"/>
                </a:lnTo>
                <a:lnTo>
                  <a:pt x="128005" y="13296"/>
                </a:lnTo>
                <a:lnTo>
                  <a:pt x="139601" y="8864"/>
                </a:lnTo>
                <a:lnTo>
                  <a:pt x="149873" y="5910"/>
                </a:lnTo>
                <a:lnTo>
                  <a:pt x="159260" y="3940"/>
                </a:lnTo>
                <a:lnTo>
                  <a:pt x="169328" y="2627"/>
                </a:lnTo>
                <a:lnTo>
                  <a:pt x="179850" y="1751"/>
                </a:lnTo>
                <a:lnTo>
                  <a:pt x="200431" y="779"/>
                </a:lnTo>
                <a:lnTo>
                  <a:pt x="218045" y="346"/>
                </a:lnTo>
                <a:lnTo>
                  <a:pt x="258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58"/>
          <p:cNvSpPr/>
          <p:nvPr/>
        </p:nvSpPr>
        <p:spPr>
          <a:xfrm>
            <a:off x="6275070" y="5303519"/>
            <a:ext cx="240031" cy="354332"/>
          </a:xfrm>
          <a:custGeom>
            <a:avLst/>
            <a:gdLst/>
            <a:ahLst/>
            <a:cxnLst/>
            <a:rect l="0" t="0" r="0" b="0"/>
            <a:pathLst>
              <a:path w="240031" h="354332">
                <a:moveTo>
                  <a:pt x="0" y="0"/>
                </a:moveTo>
                <a:lnTo>
                  <a:pt x="6067" y="18204"/>
                </a:lnTo>
                <a:lnTo>
                  <a:pt x="9125" y="24836"/>
                </a:lnTo>
                <a:lnTo>
                  <a:pt x="15908" y="35592"/>
                </a:lnTo>
                <a:lnTo>
                  <a:pt x="27116" y="49128"/>
                </a:lnTo>
                <a:lnTo>
                  <a:pt x="63274" y="91261"/>
                </a:lnTo>
                <a:lnTo>
                  <a:pt x="76472" y="109101"/>
                </a:lnTo>
                <a:lnTo>
                  <a:pt x="85272" y="123534"/>
                </a:lnTo>
                <a:lnTo>
                  <a:pt x="91137" y="135696"/>
                </a:lnTo>
                <a:lnTo>
                  <a:pt x="105209" y="157774"/>
                </a:lnTo>
                <a:lnTo>
                  <a:pt x="147936" y="219559"/>
                </a:lnTo>
                <a:lnTo>
                  <a:pt x="177086" y="259718"/>
                </a:lnTo>
                <a:lnTo>
                  <a:pt x="186637" y="272206"/>
                </a:lnTo>
                <a:lnTo>
                  <a:pt x="194275" y="283071"/>
                </a:lnTo>
                <a:lnTo>
                  <a:pt x="200636" y="292854"/>
                </a:lnTo>
                <a:lnTo>
                  <a:pt x="206147" y="301916"/>
                </a:lnTo>
                <a:lnTo>
                  <a:pt x="211091" y="309227"/>
                </a:lnTo>
                <a:lnTo>
                  <a:pt x="215658" y="315372"/>
                </a:lnTo>
                <a:lnTo>
                  <a:pt x="219972" y="320738"/>
                </a:lnTo>
                <a:lnTo>
                  <a:pt x="224118" y="326855"/>
                </a:lnTo>
                <a:lnTo>
                  <a:pt x="228152" y="333474"/>
                </a:lnTo>
                <a:lnTo>
                  <a:pt x="240030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59"/>
          <p:cNvSpPr/>
          <p:nvPr/>
        </p:nvSpPr>
        <p:spPr>
          <a:xfrm>
            <a:off x="6172200" y="5314950"/>
            <a:ext cx="308610" cy="468630"/>
          </a:xfrm>
          <a:custGeom>
            <a:avLst/>
            <a:gdLst/>
            <a:ahLst/>
            <a:cxnLst/>
            <a:rect l="0" t="0" r="0" b="0"/>
            <a:pathLst>
              <a:path w="308610" h="468630">
                <a:moveTo>
                  <a:pt x="308609" y="0"/>
                </a:moveTo>
                <a:lnTo>
                  <a:pt x="282859" y="25749"/>
                </a:lnTo>
                <a:lnTo>
                  <a:pt x="274728" y="37267"/>
                </a:lnTo>
                <a:lnTo>
                  <a:pt x="270782" y="43895"/>
                </a:lnTo>
                <a:lnTo>
                  <a:pt x="263071" y="54663"/>
                </a:lnTo>
                <a:lnTo>
                  <a:pt x="240956" y="83561"/>
                </a:lnTo>
                <a:lnTo>
                  <a:pt x="231757" y="97617"/>
                </a:lnTo>
                <a:lnTo>
                  <a:pt x="224355" y="110798"/>
                </a:lnTo>
                <a:lnTo>
                  <a:pt x="218150" y="123395"/>
                </a:lnTo>
                <a:lnTo>
                  <a:pt x="211473" y="135603"/>
                </a:lnTo>
                <a:lnTo>
                  <a:pt x="204482" y="147552"/>
                </a:lnTo>
                <a:lnTo>
                  <a:pt x="197281" y="159328"/>
                </a:lnTo>
                <a:lnTo>
                  <a:pt x="189941" y="169718"/>
                </a:lnTo>
                <a:lnTo>
                  <a:pt x="182507" y="179185"/>
                </a:lnTo>
                <a:lnTo>
                  <a:pt x="175011" y="188036"/>
                </a:lnTo>
                <a:lnTo>
                  <a:pt x="167474" y="197748"/>
                </a:lnTo>
                <a:lnTo>
                  <a:pt x="159909" y="208031"/>
                </a:lnTo>
                <a:lnTo>
                  <a:pt x="152326" y="218697"/>
                </a:lnTo>
                <a:lnTo>
                  <a:pt x="143461" y="233428"/>
                </a:lnTo>
                <a:lnTo>
                  <a:pt x="133740" y="250868"/>
                </a:lnTo>
                <a:lnTo>
                  <a:pt x="123450" y="270116"/>
                </a:lnTo>
                <a:lnTo>
                  <a:pt x="108970" y="293106"/>
                </a:lnTo>
                <a:lnTo>
                  <a:pt x="91696" y="318594"/>
                </a:lnTo>
                <a:lnTo>
                  <a:pt x="72561" y="345746"/>
                </a:lnTo>
                <a:lnTo>
                  <a:pt x="58534" y="366387"/>
                </a:lnTo>
                <a:lnTo>
                  <a:pt x="47912" y="382688"/>
                </a:lnTo>
                <a:lnTo>
                  <a:pt x="39561" y="396095"/>
                </a:lnTo>
                <a:lnTo>
                  <a:pt x="31454" y="407573"/>
                </a:lnTo>
                <a:lnTo>
                  <a:pt x="23509" y="417765"/>
                </a:lnTo>
                <a:lnTo>
                  <a:pt x="15673" y="427100"/>
                </a:lnTo>
                <a:lnTo>
                  <a:pt x="6965" y="440859"/>
                </a:lnTo>
                <a:lnTo>
                  <a:pt x="3095" y="451207"/>
                </a:lnTo>
                <a:lnTo>
                  <a:pt x="2064" y="455745"/>
                </a:lnTo>
                <a:lnTo>
                  <a:pt x="0" y="468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60"/>
          <p:cNvSpPr/>
          <p:nvPr/>
        </p:nvSpPr>
        <p:spPr>
          <a:xfrm>
            <a:off x="6549390" y="5486400"/>
            <a:ext cx="308611" cy="22860"/>
          </a:xfrm>
          <a:custGeom>
            <a:avLst/>
            <a:gdLst/>
            <a:ahLst/>
            <a:cxnLst/>
            <a:rect l="0" t="0" r="0" b="0"/>
            <a:pathLst>
              <a:path w="308611" h="22860">
                <a:moveTo>
                  <a:pt x="0" y="22859"/>
                </a:moveTo>
                <a:lnTo>
                  <a:pt x="98808" y="22859"/>
                </a:lnTo>
                <a:lnTo>
                  <a:pt x="114131" y="21589"/>
                </a:lnTo>
                <a:lnTo>
                  <a:pt x="126887" y="19473"/>
                </a:lnTo>
                <a:lnTo>
                  <a:pt x="137932" y="16792"/>
                </a:lnTo>
                <a:lnTo>
                  <a:pt x="146564" y="15004"/>
                </a:lnTo>
                <a:lnTo>
                  <a:pt x="153590" y="13813"/>
                </a:lnTo>
                <a:lnTo>
                  <a:pt x="159543" y="13018"/>
                </a:lnTo>
                <a:lnTo>
                  <a:pt x="168592" y="11219"/>
                </a:lnTo>
                <a:lnTo>
                  <a:pt x="192193" y="5832"/>
                </a:lnTo>
                <a:lnTo>
                  <a:pt x="204328" y="3888"/>
                </a:lnTo>
                <a:lnTo>
                  <a:pt x="216229" y="259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61"/>
          <p:cNvSpPr/>
          <p:nvPr/>
        </p:nvSpPr>
        <p:spPr>
          <a:xfrm>
            <a:off x="6663690" y="5372100"/>
            <a:ext cx="22861" cy="331470"/>
          </a:xfrm>
          <a:custGeom>
            <a:avLst/>
            <a:gdLst/>
            <a:ahLst/>
            <a:cxnLst/>
            <a:rect l="0" t="0" r="0" b="0"/>
            <a:pathLst>
              <a:path w="22861" h="331470">
                <a:moveTo>
                  <a:pt x="0" y="0"/>
                </a:moveTo>
                <a:lnTo>
                  <a:pt x="0" y="119123"/>
                </a:lnTo>
                <a:lnTo>
                  <a:pt x="1270" y="145455"/>
                </a:lnTo>
                <a:lnTo>
                  <a:pt x="3386" y="171900"/>
                </a:lnTo>
                <a:lnTo>
                  <a:pt x="6068" y="198420"/>
                </a:lnTo>
                <a:lnTo>
                  <a:pt x="7855" y="222449"/>
                </a:lnTo>
                <a:lnTo>
                  <a:pt x="9046" y="244820"/>
                </a:lnTo>
                <a:lnTo>
                  <a:pt x="9841" y="266083"/>
                </a:lnTo>
                <a:lnTo>
                  <a:pt x="11640" y="281528"/>
                </a:lnTo>
                <a:lnTo>
                  <a:pt x="2286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62"/>
          <p:cNvSpPr/>
          <p:nvPr/>
        </p:nvSpPr>
        <p:spPr>
          <a:xfrm>
            <a:off x="6812280" y="5217442"/>
            <a:ext cx="354330" cy="381540"/>
          </a:xfrm>
          <a:custGeom>
            <a:avLst/>
            <a:gdLst/>
            <a:ahLst/>
            <a:cxnLst/>
            <a:rect l="0" t="0" r="0" b="0"/>
            <a:pathLst>
              <a:path w="354330" h="381540">
                <a:moveTo>
                  <a:pt x="354329" y="6067"/>
                </a:moveTo>
                <a:lnTo>
                  <a:pt x="342194" y="0"/>
                </a:lnTo>
                <a:lnTo>
                  <a:pt x="325919" y="753"/>
                </a:lnTo>
                <a:lnTo>
                  <a:pt x="302369" y="3794"/>
                </a:lnTo>
                <a:lnTo>
                  <a:pt x="273969" y="8362"/>
                </a:lnTo>
                <a:lnTo>
                  <a:pt x="241066" y="11407"/>
                </a:lnTo>
                <a:lnTo>
                  <a:pt x="205160" y="13437"/>
                </a:lnTo>
                <a:lnTo>
                  <a:pt x="167253" y="14791"/>
                </a:lnTo>
                <a:lnTo>
                  <a:pt x="134362" y="14423"/>
                </a:lnTo>
                <a:lnTo>
                  <a:pt x="104814" y="12908"/>
                </a:lnTo>
                <a:lnTo>
                  <a:pt x="77497" y="10628"/>
                </a:lnTo>
                <a:lnTo>
                  <a:pt x="59285" y="12918"/>
                </a:lnTo>
                <a:lnTo>
                  <a:pt x="47143" y="18254"/>
                </a:lnTo>
                <a:lnTo>
                  <a:pt x="39048" y="25622"/>
                </a:lnTo>
                <a:lnTo>
                  <a:pt x="34922" y="40694"/>
                </a:lnTo>
                <a:lnTo>
                  <a:pt x="33441" y="60902"/>
                </a:lnTo>
                <a:lnTo>
                  <a:pt x="33723" y="84534"/>
                </a:lnTo>
                <a:lnTo>
                  <a:pt x="35182" y="106638"/>
                </a:lnTo>
                <a:lnTo>
                  <a:pt x="37425" y="127725"/>
                </a:lnTo>
                <a:lnTo>
                  <a:pt x="40190" y="148132"/>
                </a:lnTo>
                <a:lnTo>
                  <a:pt x="47113" y="157927"/>
                </a:lnTo>
                <a:lnTo>
                  <a:pt x="56808" y="160647"/>
                </a:lnTo>
                <a:lnTo>
                  <a:pt x="157413" y="143705"/>
                </a:lnTo>
                <a:lnTo>
                  <a:pt x="191301" y="148626"/>
                </a:lnTo>
                <a:lnTo>
                  <a:pt x="224054" y="160796"/>
                </a:lnTo>
                <a:lnTo>
                  <a:pt x="256049" y="177800"/>
                </a:lnTo>
                <a:lnTo>
                  <a:pt x="274839" y="203106"/>
                </a:lnTo>
                <a:lnTo>
                  <a:pt x="284826" y="233946"/>
                </a:lnTo>
                <a:lnTo>
                  <a:pt x="288944" y="268477"/>
                </a:lnTo>
                <a:lnTo>
                  <a:pt x="282799" y="297847"/>
                </a:lnTo>
                <a:lnTo>
                  <a:pt x="269813" y="323777"/>
                </a:lnTo>
                <a:lnTo>
                  <a:pt x="252264" y="347414"/>
                </a:lnTo>
                <a:lnTo>
                  <a:pt x="227867" y="363172"/>
                </a:lnTo>
                <a:lnTo>
                  <a:pt x="198901" y="373677"/>
                </a:lnTo>
                <a:lnTo>
                  <a:pt x="166890" y="380681"/>
                </a:lnTo>
                <a:lnTo>
                  <a:pt x="135390" y="381539"/>
                </a:lnTo>
                <a:lnTo>
                  <a:pt x="104230" y="378302"/>
                </a:lnTo>
                <a:lnTo>
                  <a:pt x="0" y="360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the area of a rectangle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= </a:t>
            </a:r>
            <a:r>
              <a:rPr lang="en-US" dirty="0" err="1" smtClean="0"/>
              <a:t>bh</a:t>
            </a:r>
            <a:endParaRPr lang="en-US" dirty="0" smtClean="0"/>
          </a:p>
          <a:p>
            <a:r>
              <a:rPr lang="en-US" dirty="0" smtClean="0"/>
              <a:t>Try these:</a:t>
            </a:r>
          </a:p>
          <a:p>
            <a:pPr marL="514350" indent="-514350">
              <a:buAutoNum type="arabicParenR"/>
            </a:pPr>
            <a:r>
              <a:rPr lang="en-US" dirty="0" smtClean="0"/>
              <a:t>b= 2, h= 5, A= ?</a:t>
            </a:r>
          </a:p>
          <a:p>
            <a:pPr marL="514350" indent="-514350">
              <a:buAutoNum type="arabicParenR"/>
            </a:pPr>
            <a:r>
              <a:rPr lang="en-US" dirty="0" smtClean="0"/>
              <a:t>b= ?, h=7, A= 42</a:t>
            </a:r>
          </a:p>
          <a:p>
            <a:pPr marL="514350" indent="-514350">
              <a:buAutoNum type="arabicParenR"/>
            </a:pPr>
            <a:r>
              <a:rPr lang="en-US" dirty="0" smtClean="0"/>
              <a:t>b= 5x, h=x-3, A= ?</a:t>
            </a:r>
          </a:p>
          <a:p>
            <a:pPr marL="514350" indent="-514350">
              <a:buAutoNum type="arabicParenR"/>
            </a:pPr>
            <a:r>
              <a:rPr lang="en-US" dirty="0" smtClean="0"/>
              <a:t>b= ?, h=3x, A= 12x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4" name="SMARTPenAnnotation142"/>
          <p:cNvSpPr/>
          <p:nvPr/>
        </p:nvSpPr>
        <p:spPr>
          <a:xfrm>
            <a:off x="3897642" y="2859843"/>
            <a:ext cx="377179" cy="454858"/>
          </a:xfrm>
          <a:custGeom>
            <a:avLst/>
            <a:gdLst/>
            <a:ahLst/>
            <a:cxnLst/>
            <a:rect l="0" t="0" r="0" b="0"/>
            <a:pathLst>
              <a:path w="377179" h="454858">
                <a:moveTo>
                  <a:pt x="11417" y="397707"/>
                </a:moveTo>
                <a:lnTo>
                  <a:pt x="5350" y="397707"/>
                </a:lnTo>
                <a:lnTo>
                  <a:pt x="3562" y="396436"/>
                </a:lnTo>
                <a:lnTo>
                  <a:pt x="2371" y="394320"/>
                </a:lnTo>
                <a:lnTo>
                  <a:pt x="458" y="387865"/>
                </a:lnTo>
                <a:lnTo>
                  <a:pt x="49" y="374052"/>
                </a:lnTo>
                <a:lnTo>
                  <a:pt x="0" y="359450"/>
                </a:lnTo>
                <a:lnTo>
                  <a:pt x="3380" y="348530"/>
                </a:lnTo>
                <a:lnTo>
                  <a:pt x="6059" y="342062"/>
                </a:lnTo>
                <a:lnTo>
                  <a:pt x="19196" y="304396"/>
                </a:lnTo>
                <a:lnTo>
                  <a:pt x="28033" y="278349"/>
                </a:lnTo>
                <a:lnTo>
                  <a:pt x="37735" y="254635"/>
                </a:lnTo>
                <a:lnTo>
                  <a:pt x="48012" y="232476"/>
                </a:lnTo>
                <a:lnTo>
                  <a:pt x="97951" y="133081"/>
                </a:lnTo>
                <a:lnTo>
                  <a:pt x="109746" y="112070"/>
                </a:lnTo>
                <a:lnTo>
                  <a:pt x="120150" y="95522"/>
                </a:lnTo>
                <a:lnTo>
                  <a:pt x="129626" y="81950"/>
                </a:lnTo>
                <a:lnTo>
                  <a:pt x="137213" y="70362"/>
                </a:lnTo>
                <a:lnTo>
                  <a:pt x="143541" y="60097"/>
                </a:lnTo>
                <a:lnTo>
                  <a:pt x="149030" y="50713"/>
                </a:lnTo>
                <a:lnTo>
                  <a:pt x="158515" y="36901"/>
                </a:lnTo>
                <a:lnTo>
                  <a:pt x="166964" y="26528"/>
                </a:lnTo>
                <a:lnTo>
                  <a:pt x="174953" y="17685"/>
                </a:lnTo>
                <a:lnTo>
                  <a:pt x="186590" y="5566"/>
                </a:lnTo>
                <a:lnTo>
                  <a:pt x="190430" y="2930"/>
                </a:lnTo>
                <a:lnTo>
                  <a:pt x="198082" y="0"/>
                </a:lnTo>
                <a:lnTo>
                  <a:pt x="200630" y="489"/>
                </a:lnTo>
                <a:lnTo>
                  <a:pt x="202329" y="2085"/>
                </a:lnTo>
                <a:lnTo>
                  <a:pt x="205487" y="9785"/>
                </a:lnTo>
                <a:lnTo>
                  <a:pt x="211124" y="25907"/>
                </a:lnTo>
                <a:lnTo>
                  <a:pt x="214405" y="34270"/>
                </a:lnTo>
                <a:lnTo>
                  <a:pt x="217863" y="42385"/>
                </a:lnTo>
                <a:lnTo>
                  <a:pt x="221437" y="50336"/>
                </a:lnTo>
                <a:lnTo>
                  <a:pt x="223821" y="58176"/>
                </a:lnTo>
                <a:lnTo>
                  <a:pt x="225410" y="65943"/>
                </a:lnTo>
                <a:lnTo>
                  <a:pt x="226469" y="73661"/>
                </a:lnTo>
                <a:lnTo>
                  <a:pt x="228445" y="82616"/>
                </a:lnTo>
                <a:lnTo>
                  <a:pt x="231033" y="92396"/>
                </a:lnTo>
                <a:lnTo>
                  <a:pt x="234028" y="102726"/>
                </a:lnTo>
                <a:lnTo>
                  <a:pt x="236024" y="113423"/>
                </a:lnTo>
                <a:lnTo>
                  <a:pt x="237355" y="124364"/>
                </a:lnTo>
                <a:lnTo>
                  <a:pt x="238243" y="135468"/>
                </a:lnTo>
                <a:lnTo>
                  <a:pt x="240105" y="146681"/>
                </a:lnTo>
                <a:lnTo>
                  <a:pt x="242616" y="157966"/>
                </a:lnTo>
                <a:lnTo>
                  <a:pt x="245560" y="169300"/>
                </a:lnTo>
                <a:lnTo>
                  <a:pt x="248792" y="188285"/>
                </a:lnTo>
                <a:lnTo>
                  <a:pt x="255771" y="239860"/>
                </a:lnTo>
                <a:lnTo>
                  <a:pt x="259410" y="261996"/>
                </a:lnTo>
                <a:lnTo>
                  <a:pt x="263105" y="280562"/>
                </a:lnTo>
                <a:lnTo>
                  <a:pt x="266840" y="296750"/>
                </a:lnTo>
                <a:lnTo>
                  <a:pt x="270599" y="310082"/>
                </a:lnTo>
                <a:lnTo>
                  <a:pt x="274375" y="321510"/>
                </a:lnTo>
                <a:lnTo>
                  <a:pt x="278163" y="331669"/>
                </a:lnTo>
                <a:lnTo>
                  <a:pt x="281958" y="340982"/>
                </a:lnTo>
                <a:lnTo>
                  <a:pt x="285758" y="349730"/>
                </a:lnTo>
                <a:lnTo>
                  <a:pt x="289561" y="358102"/>
                </a:lnTo>
                <a:lnTo>
                  <a:pt x="307049" y="394156"/>
                </a:lnTo>
                <a:lnTo>
                  <a:pt x="313916" y="404230"/>
                </a:lnTo>
                <a:lnTo>
                  <a:pt x="321033" y="412215"/>
                </a:lnTo>
                <a:lnTo>
                  <a:pt x="328318" y="418809"/>
                </a:lnTo>
                <a:lnTo>
                  <a:pt x="339799" y="432909"/>
                </a:lnTo>
                <a:lnTo>
                  <a:pt x="344638" y="440224"/>
                </a:lnTo>
                <a:lnTo>
                  <a:pt x="349135" y="445102"/>
                </a:lnTo>
                <a:lnTo>
                  <a:pt x="353402" y="448353"/>
                </a:lnTo>
                <a:lnTo>
                  <a:pt x="361531" y="451966"/>
                </a:lnTo>
                <a:lnTo>
                  <a:pt x="365476" y="452929"/>
                </a:lnTo>
                <a:lnTo>
                  <a:pt x="377178" y="4548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3"/>
          <p:cNvSpPr/>
          <p:nvPr/>
        </p:nvSpPr>
        <p:spPr>
          <a:xfrm>
            <a:off x="3860063" y="3051809"/>
            <a:ext cx="449047" cy="51927"/>
          </a:xfrm>
          <a:custGeom>
            <a:avLst/>
            <a:gdLst/>
            <a:ahLst/>
            <a:cxnLst/>
            <a:rect l="0" t="0" r="0" b="0"/>
            <a:pathLst>
              <a:path w="449047" h="51927">
                <a:moveTo>
                  <a:pt x="14707" y="34291"/>
                </a:moveTo>
                <a:lnTo>
                  <a:pt x="2571" y="28223"/>
                </a:lnTo>
                <a:lnTo>
                  <a:pt x="266" y="27705"/>
                </a:lnTo>
                <a:lnTo>
                  <a:pt x="0" y="28630"/>
                </a:lnTo>
                <a:lnTo>
                  <a:pt x="1092" y="30517"/>
                </a:lnTo>
                <a:lnTo>
                  <a:pt x="1820" y="33045"/>
                </a:lnTo>
                <a:lnTo>
                  <a:pt x="2306" y="36000"/>
                </a:lnTo>
                <a:lnTo>
                  <a:pt x="2629" y="39240"/>
                </a:lnTo>
                <a:lnTo>
                  <a:pt x="5385" y="41400"/>
                </a:lnTo>
                <a:lnTo>
                  <a:pt x="9762" y="42840"/>
                </a:lnTo>
                <a:lnTo>
                  <a:pt x="15220" y="43800"/>
                </a:lnTo>
                <a:lnTo>
                  <a:pt x="21399" y="45710"/>
                </a:lnTo>
                <a:lnTo>
                  <a:pt x="28058" y="48254"/>
                </a:lnTo>
                <a:lnTo>
                  <a:pt x="35038" y="51219"/>
                </a:lnTo>
                <a:lnTo>
                  <a:pt x="42230" y="51926"/>
                </a:lnTo>
                <a:lnTo>
                  <a:pt x="49566" y="51128"/>
                </a:lnTo>
                <a:lnTo>
                  <a:pt x="56996" y="49325"/>
                </a:lnTo>
                <a:lnTo>
                  <a:pt x="70840" y="46854"/>
                </a:lnTo>
                <a:lnTo>
                  <a:pt x="109928" y="40721"/>
                </a:lnTo>
                <a:lnTo>
                  <a:pt x="131527" y="38577"/>
                </a:lnTo>
                <a:lnTo>
                  <a:pt x="153547" y="37148"/>
                </a:lnTo>
                <a:lnTo>
                  <a:pt x="175847" y="36196"/>
                </a:lnTo>
                <a:lnTo>
                  <a:pt x="193253" y="34291"/>
                </a:lnTo>
                <a:lnTo>
                  <a:pt x="207398" y="31751"/>
                </a:lnTo>
                <a:lnTo>
                  <a:pt x="219368" y="28787"/>
                </a:lnTo>
                <a:lnTo>
                  <a:pt x="231157" y="26812"/>
                </a:lnTo>
                <a:lnTo>
                  <a:pt x="242827" y="25495"/>
                </a:lnTo>
                <a:lnTo>
                  <a:pt x="254417" y="24617"/>
                </a:lnTo>
                <a:lnTo>
                  <a:pt x="268493" y="22761"/>
                </a:lnTo>
                <a:lnTo>
                  <a:pt x="284228" y="20254"/>
                </a:lnTo>
                <a:lnTo>
                  <a:pt x="301067" y="17313"/>
                </a:lnTo>
                <a:lnTo>
                  <a:pt x="314834" y="15352"/>
                </a:lnTo>
                <a:lnTo>
                  <a:pt x="326551" y="14045"/>
                </a:lnTo>
                <a:lnTo>
                  <a:pt x="336903" y="13173"/>
                </a:lnTo>
                <a:lnTo>
                  <a:pt x="351424" y="11322"/>
                </a:lnTo>
                <a:lnTo>
                  <a:pt x="368725" y="8818"/>
                </a:lnTo>
                <a:lnTo>
                  <a:pt x="44904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4"/>
          <p:cNvSpPr/>
          <p:nvPr/>
        </p:nvSpPr>
        <p:spPr>
          <a:xfrm>
            <a:off x="4537709" y="3028950"/>
            <a:ext cx="251462" cy="34290"/>
          </a:xfrm>
          <a:custGeom>
            <a:avLst/>
            <a:gdLst/>
            <a:ahLst/>
            <a:cxnLst/>
            <a:rect l="0" t="0" r="0" b="0"/>
            <a:pathLst>
              <a:path w="251462" h="34290">
                <a:moveTo>
                  <a:pt x="0" y="34289"/>
                </a:moveTo>
                <a:lnTo>
                  <a:pt x="18204" y="34289"/>
                </a:lnTo>
                <a:lnTo>
                  <a:pt x="27376" y="33019"/>
                </a:lnTo>
                <a:lnTo>
                  <a:pt x="37301" y="30903"/>
                </a:lnTo>
                <a:lnTo>
                  <a:pt x="47728" y="28222"/>
                </a:lnTo>
                <a:lnTo>
                  <a:pt x="57219" y="26434"/>
                </a:lnTo>
                <a:lnTo>
                  <a:pt x="66086" y="25243"/>
                </a:lnTo>
                <a:lnTo>
                  <a:pt x="74537" y="24448"/>
                </a:lnTo>
                <a:lnTo>
                  <a:pt x="85252" y="22649"/>
                </a:lnTo>
                <a:lnTo>
                  <a:pt x="97475" y="20179"/>
                </a:lnTo>
                <a:lnTo>
                  <a:pt x="142335" y="10635"/>
                </a:lnTo>
                <a:lnTo>
                  <a:pt x="159660" y="7090"/>
                </a:lnTo>
                <a:lnTo>
                  <a:pt x="177560" y="4727"/>
                </a:lnTo>
                <a:lnTo>
                  <a:pt x="195844" y="3151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5"/>
          <p:cNvSpPr/>
          <p:nvPr/>
        </p:nvSpPr>
        <p:spPr>
          <a:xfrm>
            <a:off x="4503420" y="3108959"/>
            <a:ext cx="308610" cy="57151"/>
          </a:xfrm>
          <a:custGeom>
            <a:avLst/>
            <a:gdLst/>
            <a:ahLst/>
            <a:cxnLst/>
            <a:rect l="0" t="0" r="0" b="0"/>
            <a:pathLst>
              <a:path w="308610" h="57151">
                <a:moveTo>
                  <a:pt x="0" y="57150"/>
                </a:moveTo>
                <a:lnTo>
                  <a:pt x="15909" y="57150"/>
                </a:lnTo>
                <a:lnTo>
                  <a:pt x="24576" y="54610"/>
                </a:lnTo>
                <a:lnTo>
                  <a:pt x="36704" y="50377"/>
                </a:lnTo>
                <a:lnTo>
                  <a:pt x="51139" y="45015"/>
                </a:lnTo>
                <a:lnTo>
                  <a:pt x="63303" y="41440"/>
                </a:lnTo>
                <a:lnTo>
                  <a:pt x="73952" y="39057"/>
                </a:lnTo>
                <a:lnTo>
                  <a:pt x="83591" y="37468"/>
                </a:lnTo>
                <a:lnTo>
                  <a:pt x="92557" y="35139"/>
                </a:lnTo>
                <a:lnTo>
                  <a:pt x="101074" y="32316"/>
                </a:lnTo>
                <a:lnTo>
                  <a:pt x="109293" y="29164"/>
                </a:lnTo>
                <a:lnTo>
                  <a:pt x="117312" y="27063"/>
                </a:lnTo>
                <a:lnTo>
                  <a:pt x="125198" y="25662"/>
                </a:lnTo>
                <a:lnTo>
                  <a:pt x="132995" y="24728"/>
                </a:lnTo>
                <a:lnTo>
                  <a:pt x="142003" y="22836"/>
                </a:lnTo>
                <a:lnTo>
                  <a:pt x="151819" y="20304"/>
                </a:lnTo>
                <a:lnTo>
                  <a:pt x="162172" y="17346"/>
                </a:lnTo>
                <a:lnTo>
                  <a:pt x="171615" y="15374"/>
                </a:lnTo>
                <a:lnTo>
                  <a:pt x="180450" y="14060"/>
                </a:lnTo>
                <a:lnTo>
                  <a:pt x="188880" y="13183"/>
                </a:lnTo>
                <a:lnTo>
                  <a:pt x="218566" y="8823"/>
                </a:lnTo>
                <a:lnTo>
                  <a:pt x="237151" y="5882"/>
                </a:lnTo>
                <a:lnTo>
                  <a:pt x="250810" y="3921"/>
                </a:lnTo>
                <a:lnTo>
                  <a:pt x="261187" y="2615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"/>
          <p:cNvSpPr/>
          <p:nvPr/>
        </p:nvSpPr>
        <p:spPr>
          <a:xfrm>
            <a:off x="4892040" y="2960369"/>
            <a:ext cx="11431" cy="377191"/>
          </a:xfrm>
          <a:custGeom>
            <a:avLst/>
            <a:gdLst/>
            <a:ahLst/>
            <a:cxnLst/>
            <a:rect l="0" t="0" r="0" b="0"/>
            <a:pathLst>
              <a:path w="11431" h="377191">
                <a:moveTo>
                  <a:pt x="0" y="0"/>
                </a:moveTo>
                <a:lnTo>
                  <a:pt x="6068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8"/>
                </a:lnTo>
                <a:lnTo>
                  <a:pt x="10370" y="9126"/>
                </a:lnTo>
                <a:lnTo>
                  <a:pt x="10723" y="12434"/>
                </a:lnTo>
                <a:lnTo>
                  <a:pt x="10959" y="15909"/>
                </a:lnTo>
                <a:lnTo>
                  <a:pt x="11221" y="26545"/>
                </a:lnTo>
                <a:lnTo>
                  <a:pt x="11417" y="86257"/>
                </a:lnTo>
                <a:lnTo>
                  <a:pt x="10151" y="94335"/>
                </a:lnTo>
                <a:lnTo>
                  <a:pt x="8038" y="102260"/>
                </a:lnTo>
                <a:lnTo>
                  <a:pt x="5358" y="110084"/>
                </a:lnTo>
                <a:lnTo>
                  <a:pt x="3572" y="121649"/>
                </a:lnTo>
                <a:lnTo>
                  <a:pt x="2381" y="135710"/>
                </a:lnTo>
                <a:lnTo>
                  <a:pt x="1587" y="151433"/>
                </a:lnTo>
                <a:lnTo>
                  <a:pt x="705" y="195997"/>
                </a:lnTo>
                <a:lnTo>
                  <a:pt x="139" y="270985"/>
                </a:lnTo>
                <a:lnTo>
                  <a:pt x="1362" y="280987"/>
                </a:lnTo>
                <a:lnTo>
                  <a:pt x="3448" y="288925"/>
                </a:lnTo>
                <a:lnTo>
                  <a:pt x="6109" y="295486"/>
                </a:lnTo>
                <a:lnTo>
                  <a:pt x="7882" y="302401"/>
                </a:lnTo>
                <a:lnTo>
                  <a:pt x="9065" y="309551"/>
                </a:lnTo>
                <a:lnTo>
                  <a:pt x="9853" y="316858"/>
                </a:lnTo>
                <a:lnTo>
                  <a:pt x="10378" y="322998"/>
                </a:lnTo>
                <a:lnTo>
                  <a:pt x="10729" y="328362"/>
                </a:lnTo>
                <a:lnTo>
                  <a:pt x="11118" y="337709"/>
                </a:lnTo>
                <a:lnTo>
                  <a:pt x="11337" y="350111"/>
                </a:lnTo>
                <a:lnTo>
                  <a:pt x="1143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"/>
          <p:cNvSpPr/>
          <p:nvPr/>
        </p:nvSpPr>
        <p:spPr>
          <a:xfrm>
            <a:off x="5052059" y="2971800"/>
            <a:ext cx="294921" cy="377173"/>
          </a:xfrm>
          <a:custGeom>
            <a:avLst/>
            <a:gdLst/>
            <a:ahLst/>
            <a:cxnLst/>
            <a:rect l="0" t="0" r="0" b="0"/>
            <a:pathLst>
              <a:path w="294921" h="377173">
                <a:moveTo>
                  <a:pt x="22861" y="22859"/>
                </a:moveTo>
                <a:lnTo>
                  <a:pt x="22861" y="16274"/>
                </a:lnTo>
                <a:lnTo>
                  <a:pt x="22861" y="155627"/>
                </a:lnTo>
                <a:lnTo>
                  <a:pt x="21591" y="169791"/>
                </a:lnTo>
                <a:lnTo>
                  <a:pt x="19474" y="184314"/>
                </a:lnTo>
                <a:lnTo>
                  <a:pt x="16793" y="199076"/>
                </a:lnTo>
                <a:lnTo>
                  <a:pt x="16275" y="215267"/>
                </a:lnTo>
                <a:lnTo>
                  <a:pt x="17200" y="232411"/>
                </a:lnTo>
                <a:lnTo>
                  <a:pt x="19087" y="250191"/>
                </a:lnTo>
                <a:lnTo>
                  <a:pt x="20345" y="264584"/>
                </a:lnTo>
                <a:lnTo>
                  <a:pt x="21184" y="276719"/>
                </a:lnTo>
                <a:lnTo>
                  <a:pt x="22115" y="296976"/>
                </a:lnTo>
                <a:lnTo>
                  <a:pt x="22529" y="314445"/>
                </a:lnTo>
                <a:lnTo>
                  <a:pt x="23910" y="321390"/>
                </a:lnTo>
                <a:lnTo>
                  <a:pt x="28830" y="332493"/>
                </a:lnTo>
                <a:lnTo>
                  <a:pt x="35251" y="341661"/>
                </a:lnTo>
                <a:lnTo>
                  <a:pt x="42337" y="349969"/>
                </a:lnTo>
                <a:lnTo>
                  <a:pt x="49720" y="357895"/>
                </a:lnTo>
                <a:lnTo>
                  <a:pt x="61017" y="369497"/>
                </a:lnTo>
                <a:lnTo>
                  <a:pt x="64808" y="372061"/>
                </a:lnTo>
                <a:lnTo>
                  <a:pt x="72407" y="374910"/>
                </a:lnTo>
                <a:lnTo>
                  <a:pt x="80018" y="376177"/>
                </a:lnTo>
                <a:lnTo>
                  <a:pt x="88904" y="376739"/>
                </a:lnTo>
                <a:lnTo>
                  <a:pt x="101320" y="376989"/>
                </a:lnTo>
                <a:lnTo>
                  <a:pt x="138911" y="377172"/>
                </a:lnTo>
                <a:lnTo>
                  <a:pt x="144678" y="375908"/>
                </a:lnTo>
                <a:lnTo>
                  <a:pt x="151062" y="373795"/>
                </a:lnTo>
                <a:lnTo>
                  <a:pt x="157858" y="371116"/>
                </a:lnTo>
                <a:lnTo>
                  <a:pt x="163659" y="368061"/>
                </a:lnTo>
                <a:lnTo>
                  <a:pt x="168796" y="364754"/>
                </a:lnTo>
                <a:lnTo>
                  <a:pt x="173491" y="361279"/>
                </a:lnTo>
                <a:lnTo>
                  <a:pt x="181701" y="356422"/>
                </a:lnTo>
                <a:lnTo>
                  <a:pt x="192254" y="350645"/>
                </a:lnTo>
                <a:lnTo>
                  <a:pt x="204370" y="344253"/>
                </a:lnTo>
                <a:lnTo>
                  <a:pt x="213716" y="337452"/>
                </a:lnTo>
                <a:lnTo>
                  <a:pt x="221218" y="330378"/>
                </a:lnTo>
                <a:lnTo>
                  <a:pt x="227489" y="323122"/>
                </a:lnTo>
                <a:lnTo>
                  <a:pt x="237843" y="311673"/>
                </a:lnTo>
                <a:lnTo>
                  <a:pt x="246679" y="301081"/>
                </a:lnTo>
                <a:lnTo>
                  <a:pt x="250813" y="294701"/>
                </a:lnTo>
                <a:lnTo>
                  <a:pt x="254838" y="287907"/>
                </a:lnTo>
                <a:lnTo>
                  <a:pt x="262699" y="276972"/>
                </a:lnTo>
                <a:lnTo>
                  <a:pt x="266572" y="272277"/>
                </a:lnTo>
                <a:lnTo>
                  <a:pt x="270425" y="265338"/>
                </a:lnTo>
                <a:lnTo>
                  <a:pt x="274263" y="256902"/>
                </a:lnTo>
                <a:lnTo>
                  <a:pt x="278093" y="247468"/>
                </a:lnTo>
                <a:lnTo>
                  <a:pt x="281915" y="238638"/>
                </a:lnTo>
                <a:lnTo>
                  <a:pt x="289549" y="222055"/>
                </a:lnTo>
                <a:lnTo>
                  <a:pt x="292093" y="215346"/>
                </a:lnTo>
                <a:lnTo>
                  <a:pt x="294920" y="204506"/>
                </a:lnTo>
                <a:lnTo>
                  <a:pt x="294403" y="196027"/>
                </a:lnTo>
                <a:lnTo>
                  <a:pt x="292789" y="185295"/>
                </a:lnTo>
                <a:lnTo>
                  <a:pt x="290443" y="173059"/>
                </a:lnTo>
                <a:lnTo>
                  <a:pt x="286339" y="159823"/>
                </a:lnTo>
                <a:lnTo>
                  <a:pt x="281063" y="145919"/>
                </a:lnTo>
                <a:lnTo>
                  <a:pt x="275005" y="131569"/>
                </a:lnTo>
                <a:lnTo>
                  <a:pt x="269697" y="120732"/>
                </a:lnTo>
                <a:lnTo>
                  <a:pt x="264888" y="112238"/>
                </a:lnTo>
                <a:lnTo>
                  <a:pt x="260412" y="105305"/>
                </a:lnTo>
                <a:lnTo>
                  <a:pt x="252052" y="94215"/>
                </a:lnTo>
                <a:lnTo>
                  <a:pt x="244104" y="85053"/>
                </a:lnTo>
                <a:lnTo>
                  <a:pt x="236337" y="76748"/>
                </a:lnTo>
                <a:lnTo>
                  <a:pt x="224825" y="64932"/>
                </a:lnTo>
                <a:lnTo>
                  <a:pt x="217194" y="59798"/>
                </a:lnTo>
                <a:lnTo>
                  <a:pt x="207026" y="53835"/>
                </a:lnTo>
                <a:lnTo>
                  <a:pt x="184722" y="41706"/>
                </a:lnTo>
                <a:lnTo>
                  <a:pt x="166343" y="32082"/>
                </a:lnTo>
                <a:lnTo>
                  <a:pt x="159155" y="27738"/>
                </a:lnTo>
                <a:lnTo>
                  <a:pt x="153094" y="23572"/>
                </a:lnTo>
                <a:lnTo>
                  <a:pt x="147783" y="19524"/>
                </a:lnTo>
                <a:lnTo>
                  <a:pt x="141702" y="16826"/>
                </a:lnTo>
                <a:lnTo>
                  <a:pt x="135108" y="15027"/>
                </a:lnTo>
                <a:lnTo>
                  <a:pt x="128172" y="13828"/>
                </a:lnTo>
                <a:lnTo>
                  <a:pt x="118468" y="11758"/>
                </a:lnTo>
                <a:lnTo>
                  <a:pt x="94140" y="6072"/>
                </a:lnTo>
                <a:lnTo>
                  <a:pt x="83080" y="4048"/>
                </a:lnTo>
                <a:lnTo>
                  <a:pt x="73167" y="2699"/>
                </a:lnTo>
                <a:lnTo>
                  <a:pt x="64018" y="1799"/>
                </a:lnTo>
                <a:lnTo>
                  <a:pt x="54109" y="1199"/>
                </a:lnTo>
                <a:lnTo>
                  <a:pt x="32939" y="5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8"/>
          <p:cNvSpPr/>
          <p:nvPr/>
        </p:nvSpPr>
        <p:spPr>
          <a:xfrm>
            <a:off x="3977640" y="3509009"/>
            <a:ext cx="280190" cy="409638"/>
          </a:xfrm>
          <a:custGeom>
            <a:avLst/>
            <a:gdLst/>
            <a:ahLst/>
            <a:cxnLst/>
            <a:rect l="0" t="0" r="0" b="0"/>
            <a:pathLst>
              <a:path w="280190" h="409638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6068" y="25751"/>
                </a:lnTo>
                <a:lnTo>
                  <a:pt x="9046" y="37268"/>
                </a:lnTo>
                <a:lnTo>
                  <a:pt x="10370" y="49584"/>
                </a:lnTo>
                <a:lnTo>
                  <a:pt x="10959" y="59291"/>
                </a:lnTo>
                <a:lnTo>
                  <a:pt x="12386" y="70007"/>
                </a:lnTo>
                <a:lnTo>
                  <a:pt x="19192" y="115147"/>
                </a:lnTo>
                <a:lnTo>
                  <a:pt x="20414" y="125024"/>
                </a:lnTo>
                <a:lnTo>
                  <a:pt x="21229" y="132880"/>
                </a:lnTo>
                <a:lnTo>
                  <a:pt x="22135" y="144995"/>
                </a:lnTo>
                <a:lnTo>
                  <a:pt x="22377" y="150003"/>
                </a:lnTo>
                <a:lnTo>
                  <a:pt x="26032" y="162342"/>
                </a:lnTo>
                <a:lnTo>
                  <a:pt x="28784" y="169188"/>
                </a:lnTo>
                <a:lnTo>
                  <a:pt x="30619" y="177562"/>
                </a:lnTo>
                <a:lnTo>
                  <a:pt x="31843" y="186955"/>
                </a:lnTo>
                <a:lnTo>
                  <a:pt x="32659" y="197027"/>
                </a:lnTo>
                <a:lnTo>
                  <a:pt x="34472" y="205011"/>
                </a:lnTo>
                <a:lnTo>
                  <a:pt x="39874" y="217270"/>
                </a:lnTo>
                <a:lnTo>
                  <a:pt x="41823" y="223587"/>
                </a:lnTo>
                <a:lnTo>
                  <a:pt x="43121" y="230338"/>
                </a:lnTo>
                <a:lnTo>
                  <a:pt x="43988" y="237379"/>
                </a:lnTo>
                <a:lnTo>
                  <a:pt x="44950" y="248589"/>
                </a:lnTo>
                <a:lnTo>
                  <a:pt x="45207" y="253356"/>
                </a:lnTo>
                <a:lnTo>
                  <a:pt x="46647" y="257804"/>
                </a:lnTo>
                <a:lnTo>
                  <a:pt x="51635" y="266133"/>
                </a:lnTo>
                <a:lnTo>
                  <a:pt x="54699" y="277455"/>
                </a:lnTo>
                <a:lnTo>
                  <a:pt x="55516" y="284030"/>
                </a:lnTo>
                <a:lnTo>
                  <a:pt x="59810" y="308269"/>
                </a:lnTo>
                <a:lnTo>
                  <a:pt x="62733" y="323623"/>
                </a:lnTo>
                <a:lnTo>
                  <a:pt x="64682" y="335129"/>
                </a:lnTo>
                <a:lnTo>
                  <a:pt x="65981" y="344069"/>
                </a:lnTo>
                <a:lnTo>
                  <a:pt x="66847" y="351299"/>
                </a:lnTo>
                <a:lnTo>
                  <a:pt x="67425" y="358660"/>
                </a:lnTo>
                <a:lnTo>
                  <a:pt x="67810" y="366107"/>
                </a:lnTo>
                <a:lnTo>
                  <a:pt x="68066" y="373611"/>
                </a:lnTo>
                <a:lnTo>
                  <a:pt x="69507" y="379884"/>
                </a:lnTo>
                <a:lnTo>
                  <a:pt x="74495" y="390241"/>
                </a:lnTo>
                <a:lnTo>
                  <a:pt x="78375" y="397144"/>
                </a:lnTo>
                <a:lnTo>
                  <a:pt x="79283" y="402146"/>
                </a:lnTo>
                <a:lnTo>
                  <a:pt x="79525" y="405257"/>
                </a:lnTo>
                <a:lnTo>
                  <a:pt x="78417" y="407332"/>
                </a:lnTo>
                <a:lnTo>
                  <a:pt x="76408" y="408715"/>
                </a:lnTo>
                <a:lnTo>
                  <a:pt x="73799" y="409637"/>
                </a:lnTo>
                <a:lnTo>
                  <a:pt x="72059" y="408981"/>
                </a:lnTo>
                <a:lnTo>
                  <a:pt x="70899" y="407274"/>
                </a:lnTo>
                <a:lnTo>
                  <a:pt x="70126" y="404866"/>
                </a:lnTo>
                <a:lnTo>
                  <a:pt x="68340" y="403261"/>
                </a:lnTo>
                <a:lnTo>
                  <a:pt x="65880" y="402191"/>
                </a:lnTo>
                <a:lnTo>
                  <a:pt x="62970" y="401477"/>
                </a:lnTo>
                <a:lnTo>
                  <a:pt x="61030" y="398462"/>
                </a:lnTo>
                <a:lnTo>
                  <a:pt x="58874" y="388337"/>
                </a:lnTo>
                <a:lnTo>
                  <a:pt x="57029" y="379542"/>
                </a:lnTo>
                <a:lnTo>
                  <a:pt x="51593" y="356222"/>
                </a:lnTo>
                <a:lnTo>
                  <a:pt x="50905" y="346701"/>
                </a:lnTo>
                <a:lnTo>
                  <a:pt x="51716" y="339085"/>
                </a:lnTo>
                <a:lnTo>
                  <a:pt x="53527" y="332737"/>
                </a:lnTo>
                <a:lnTo>
                  <a:pt x="54735" y="325964"/>
                </a:lnTo>
                <a:lnTo>
                  <a:pt x="55540" y="318910"/>
                </a:lnTo>
                <a:lnTo>
                  <a:pt x="56076" y="311667"/>
                </a:lnTo>
                <a:lnTo>
                  <a:pt x="58974" y="304298"/>
                </a:lnTo>
                <a:lnTo>
                  <a:pt x="63446" y="296845"/>
                </a:lnTo>
                <a:lnTo>
                  <a:pt x="68967" y="289337"/>
                </a:lnTo>
                <a:lnTo>
                  <a:pt x="75188" y="281792"/>
                </a:lnTo>
                <a:lnTo>
                  <a:pt x="81875" y="274221"/>
                </a:lnTo>
                <a:lnTo>
                  <a:pt x="94809" y="260307"/>
                </a:lnTo>
                <a:lnTo>
                  <a:pt x="104790" y="249889"/>
                </a:lnTo>
                <a:lnTo>
                  <a:pt x="110500" y="245332"/>
                </a:lnTo>
                <a:lnTo>
                  <a:pt x="116846" y="241025"/>
                </a:lnTo>
                <a:lnTo>
                  <a:pt x="123618" y="236884"/>
                </a:lnTo>
                <a:lnTo>
                  <a:pt x="129401" y="234122"/>
                </a:lnTo>
                <a:lnTo>
                  <a:pt x="134528" y="232282"/>
                </a:lnTo>
                <a:lnTo>
                  <a:pt x="139215" y="231055"/>
                </a:lnTo>
                <a:lnTo>
                  <a:pt x="144880" y="230237"/>
                </a:lnTo>
                <a:lnTo>
                  <a:pt x="151197" y="229691"/>
                </a:lnTo>
                <a:lnTo>
                  <a:pt x="157947" y="229328"/>
                </a:lnTo>
                <a:lnTo>
                  <a:pt x="172222" y="228924"/>
                </a:lnTo>
                <a:lnTo>
                  <a:pt x="179584" y="228816"/>
                </a:lnTo>
                <a:lnTo>
                  <a:pt x="185763" y="230014"/>
                </a:lnTo>
                <a:lnTo>
                  <a:pt x="191152" y="232083"/>
                </a:lnTo>
                <a:lnTo>
                  <a:pt x="196014" y="234732"/>
                </a:lnTo>
                <a:lnTo>
                  <a:pt x="200526" y="236498"/>
                </a:lnTo>
                <a:lnTo>
                  <a:pt x="208926" y="238460"/>
                </a:lnTo>
                <a:lnTo>
                  <a:pt x="216893" y="242719"/>
                </a:lnTo>
                <a:lnTo>
                  <a:pt x="224666" y="248845"/>
                </a:lnTo>
                <a:lnTo>
                  <a:pt x="232355" y="255802"/>
                </a:lnTo>
                <a:lnTo>
                  <a:pt x="240005" y="263127"/>
                </a:lnTo>
                <a:lnTo>
                  <a:pt x="272061" y="294927"/>
                </a:lnTo>
                <a:lnTo>
                  <a:pt x="272814" y="296948"/>
                </a:lnTo>
                <a:lnTo>
                  <a:pt x="275143" y="308401"/>
                </a:lnTo>
                <a:lnTo>
                  <a:pt x="277409" y="316090"/>
                </a:lnTo>
                <a:lnTo>
                  <a:pt x="280189" y="325027"/>
                </a:lnTo>
                <a:lnTo>
                  <a:pt x="279503" y="333525"/>
                </a:lnTo>
                <a:lnTo>
                  <a:pt x="276505" y="341730"/>
                </a:lnTo>
                <a:lnTo>
                  <a:pt x="271966" y="349740"/>
                </a:lnTo>
                <a:lnTo>
                  <a:pt x="263537" y="362027"/>
                </a:lnTo>
                <a:lnTo>
                  <a:pt x="259511" y="367081"/>
                </a:lnTo>
                <a:lnTo>
                  <a:pt x="254287" y="371721"/>
                </a:lnTo>
                <a:lnTo>
                  <a:pt x="248265" y="376084"/>
                </a:lnTo>
                <a:lnTo>
                  <a:pt x="241710" y="380263"/>
                </a:lnTo>
                <a:lnTo>
                  <a:pt x="234800" y="383049"/>
                </a:lnTo>
                <a:lnTo>
                  <a:pt x="227653" y="384906"/>
                </a:lnTo>
                <a:lnTo>
                  <a:pt x="220349" y="386144"/>
                </a:lnTo>
                <a:lnTo>
                  <a:pt x="210399" y="388239"/>
                </a:lnTo>
                <a:lnTo>
                  <a:pt x="185797" y="393955"/>
                </a:lnTo>
                <a:lnTo>
                  <a:pt x="174665" y="397256"/>
                </a:lnTo>
                <a:lnTo>
                  <a:pt x="164703" y="400728"/>
                </a:lnTo>
                <a:lnTo>
                  <a:pt x="155522" y="404312"/>
                </a:lnTo>
                <a:lnTo>
                  <a:pt x="145591" y="405431"/>
                </a:lnTo>
                <a:lnTo>
                  <a:pt x="135160" y="404908"/>
                </a:lnTo>
                <a:lnTo>
                  <a:pt x="124397" y="403289"/>
                </a:lnTo>
                <a:lnTo>
                  <a:pt x="114681" y="402209"/>
                </a:lnTo>
                <a:lnTo>
                  <a:pt x="105664" y="401490"/>
                </a:lnTo>
                <a:lnTo>
                  <a:pt x="97113" y="401010"/>
                </a:lnTo>
                <a:lnTo>
                  <a:pt x="90141" y="399420"/>
                </a:lnTo>
                <a:lnTo>
                  <a:pt x="84224" y="397090"/>
                </a:lnTo>
                <a:lnTo>
                  <a:pt x="71670" y="390294"/>
                </a:lnTo>
                <a:lnTo>
                  <a:pt x="63428" y="383048"/>
                </a:lnTo>
                <a:lnTo>
                  <a:pt x="57150" y="377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9"/>
          <p:cNvSpPr/>
          <p:nvPr/>
        </p:nvSpPr>
        <p:spPr>
          <a:xfrm>
            <a:off x="4400550" y="3680459"/>
            <a:ext cx="217171" cy="34292"/>
          </a:xfrm>
          <a:custGeom>
            <a:avLst/>
            <a:gdLst/>
            <a:ahLst/>
            <a:cxnLst/>
            <a:rect l="0" t="0" r="0" b="0"/>
            <a:pathLst>
              <a:path w="217171" h="34292">
                <a:moveTo>
                  <a:pt x="0" y="34291"/>
                </a:moveTo>
                <a:lnTo>
                  <a:pt x="18203" y="28223"/>
                </a:lnTo>
                <a:lnTo>
                  <a:pt x="26105" y="25165"/>
                </a:lnTo>
                <a:lnTo>
                  <a:pt x="33913" y="21857"/>
                </a:lnTo>
                <a:lnTo>
                  <a:pt x="41659" y="18382"/>
                </a:lnTo>
                <a:lnTo>
                  <a:pt x="53172" y="14794"/>
                </a:lnTo>
                <a:lnTo>
                  <a:pt x="67198" y="11133"/>
                </a:lnTo>
                <a:lnTo>
                  <a:pt x="82898" y="7422"/>
                </a:lnTo>
                <a:lnTo>
                  <a:pt x="100986" y="4948"/>
                </a:lnTo>
                <a:lnTo>
                  <a:pt x="120664" y="3299"/>
                </a:lnTo>
                <a:lnTo>
                  <a:pt x="159038" y="1467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"/>
          <p:cNvSpPr/>
          <p:nvPr/>
        </p:nvSpPr>
        <p:spPr>
          <a:xfrm>
            <a:off x="4377690" y="3773596"/>
            <a:ext cx="251461" cy="66884"/>
          </a:xfrm>
          <a:custGeom>
            <a:avLst/>
            <a:gdLst/>
            <a:ahLst/>
            <a:cxnLst/>
            <a:rect l="0" t="0" r="0" b="0"/>
            <a:pathLst>
              <a:path w="251461" h="66884">
                <a:moveTo>
                  <a:pt x="0" y="66883"/>
                </a:moveTo>
                <a:lnTo>
                  <a:pt x="24271" y="60816"/>
                </a:lnTo>
                <a:lnTo>
                  <a:pt x="33960" y="59028"/>
                </a:lnTo>
                <a:lnTo>
                  <a:pt x="42960" y="57837"/>
                </a:lnTo>
                <a:lnTo>
                  <a:pt x="51500" y="57042"/>
                </a:lnTo>
                <a:lnTo>
                  <a:pt x="63543" y="53973"/>
                </a:lnTo>
                <a:lnTo>
                  <a:pt x="77922" y="49386"/>
                </a:lnTo>
                <a:lnTo>
                  <a:pt x="93858" y="43789"/>
                </a:lnTo>
                <a:lnTo>
                  <a:pt x="109562" y="37517"/>
                </a:lnTo>
                <a:lnTo>
                  <a:pt x="125111" y="30796"/>
                </a:lnTo>
                <a:lnTo>
                  <a:pt x="140557" y="23775"/>
                </a:lnTo>
                <a:lnTo>
                  <a:pt x="153395" y="19094"/>
                </a:lnTo>
                <a:lnTo>
                  <a:pt x="164493" y="15974"/>
                </a:lnTo>
                <a:lnTo>
                  <a:pt x="174432" y="13894"/>
                </a:lnTo>
                <a:lnTo>
                  <a:pt x="182328" y="12507"/>
                </a:lnTo>
                <a:lnTo>
                  <a:pt x="188862" y="11583"/>
                </a:lnTo>
                <a:lnTo>
                  <a:pt x="194488" y="10966"/>
                </a:lnTo>
                <a:lnTo>
                  <a:pt x="199508" y="9285"/>
                </a:lnTo>
                <a:lnTo>
                  <a:pt x="204126" y="6895"/>
                </a:lnTo>
                <a:lnTo>
                  <a:pt x="208473" y="4031"/>
                </a:lnTo>
                <a:lnTo>
                  <a:pt x="213912" y="2122"/>
                </a:lnTo>
                <a:lnTo>
                  <a:pt x="220078" y="849"/>
                </a:lnTo>
                <a:lnTo>
                  <a:pt x="226728" y="0"/>
                </a:lnTo>
                <a:lnTo>
                  <a:pt x="232432" y="705"/>
                </a:lnTo>
                <a:lnTo>
                  <a:pt x="237505" y="2445"/>
                </a:lnTo>
                <a:lnTo>
                  <a:pt x="251460" y="9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"/>
          <p:cNvSpPr/>
          <p:nvPr/>
        </p:nvSpPr>
        <p:spPr>
          <a:xfrm>
            <a:off x="4779929" y="3476308"/>
            <a:ext cx="374320" cy="467043"/>
          </a:xfrm>
          <a:custGeom>
            <a:avLst/>
            <a:gdLst/>
            <a:ahLst/>
            <a:cxnLst/>
            <a:rect l="0" t="0" r="0" b="0"/>
            <a:pathLst>
              <a:path w="374320" h="467043">
                <a:moveTo>
                  <a:pt x="100680" y="9842"/>
                </a:moveTo>
                <a:lnTo>
                  <a:pt x="80998" y="0"/>
                </a:lnTo>
                <a:lnTo>
                  <a:pt x="78669" y="741"/>
                </a:lnTo>
                <a:lnTo>
                  <a:pt x="72694" y="4950"/>
                </a:lnTo>
                <a:lnTo>
                  <a:pt x="70593" y="7851"/>
                </a:lnTo>
                <a:lnTo>
                  <a:pt x="65489" y="22466"/>
                </a:lnTo>
                <a:lnTo>
                  <a:pt x="60487" y="32809"/>
                </a:lnTo>
                <a:lnTo>
                  <a:pt x="32327" y="89319"/>
                </a:lnTo>
                <a:lnTo>
                  <a:pt x="24631" y="107276"/>
                </a:lnTo>
                <a:lnTo>
                  <a:pt x="19501" y="121788"/>
                </a:lnTo>
                <a:lnTo>
                  <a:pt x="16081" y="134003"/>
                </a:lnTo>
                <a:lnTo>
                  <a:pt x="12531" y="151036"/>
                </a:lnTo>
                <a:lnTo>
                  <a:pt x="8894" y="171281"/>
                </a:lnTo>
                <a:lnTo>
                  <a:pt x="5200" y="193668"/>
                </a:lnTo>
                <a:lnTo>
                  <a:pt x="2736" y="214943"/>
                </a:lnTo>
                <a:lnTo>
                  <a:pt x="1095" y="235475"/>
                </a:lnTo>
                <a:lnTo>
                  <a:pt x="0" y="255514"/>
                </a:lnTo>
                <a:lnTo>
                  <a:pt x="1810" y="272683"/>
                </a:lnTo>
                <a:lnTo>
                  <a:pt x="5557" y="287939"/>
                </a:lnTo>
                <a:lnTo>
                  <a:pt x="10595" y="301920"/>
                </a:lnTo>
                <a:lnTo>
                  <a:pt x="13953" y="312510"/>
                </a:lnTo>
                <a:lnTo>
                  <a:pt x="16192" y="320841"/>
                </a:lnTo>
                <a:lnTo>
                  <a:pt x="17685" y="327664"/>
                </a:lnTo>
                <a:lnTo>
                  <a:pt x="22730" y="338633"/>
                </a:lnTo>
                <a:lnTo>
                  <a:pt x="32711" y="351948"/>
                </a:lnTo>
                <a:lnTo>
                  <a:pt x="43711" y="363936"/>
                </a:lnTo>
                <a:lnTo>
                  <a:pt x="47461" y="367825"/>
                </a:lnTo>
                <a:lnTo>
                  <a:pt x="56311" y="371687"/>
                </a:lnTo>
                <a:lnTo>
                  <a:pt x="68561" y="375532"/>
                </a:lnTo>
                <a:lnTo>
                  <a:pt x="83078" y="379365"/>
                </a:lnTo>
                <a:lnTo>
                  <a:pt x="95295" y="383190"/>
                </a:lnTo>
                <a:lnTo>
                  <a:pt x="105980" y="387011"/>
                </a:lnTo>
                <a:lnTo>
                  <a:pt x="115644" y="390828"/>
                </a:lnTo>
                <a:lnTo>
                  <a:pt x="129706" y="392102"/>
                </a:lnTo>
                <a:lnTo>
                  <a:pt x="146701" y="391682"/>
                </a:lnTo>
                <a:lnTo>
                  <a:pt x="165651" y="390132"/>
                </a:lnTo>
                <a:lnTo>
                  <a:pt x="183364" y="387829"/>
                </a:lnTo>
                <a:lnTo>
                  <a:pt x="200253" y="385022"/>
                </a:lnTo>
                <a:lnTo>
                  <a:pt x="216592" y="381882"/>
                </a:lnTo>
                <a:lnTo>
                  <a:pt x="248293" y="375006"/>
                </a:lnTo>
                <a:lnTo>
                  <a:pt x="263860" y="371395"/>
                </a:lnTo>
                <a:lnTo>
                  <a:pt x="278046" y="367717"/>
                </a:lnTo>
                <a:lnTo>
                  <a:pt x="291314" y="363995"/>
                </a:lnTo>
                <a:lnTo>
                  <a:pt x="303970" y="360244"/>
                </a:lnTo>
                <a:lnTo>
                  <a:pt x="313677" y="356473"/>
                </a:lnTo>
                <a:lnTo>
                  <a:pt x="321418" y="352689"/>
                </a:lnTo>
                <a:lnTo>
                  <a:pt x="327849" y="348896"/>
                </a:lnTo>
                <a:lnTo>
                  <a:pt x="338381" y="341296"/>
                </a:lnTo>
                <a:lnTo>
                  <a:pt x="342967" y="337491"/>
                </a:lnTo>
                <a:lnTo>
                  <a:pt x="351450" y="326490"/>
                </a:lnTo>
                <a:lnTo>
                  <a:pt x="359454" y="313134"/>
                </a:lnTo>
                <a:lnTo>
                  <a:pt x="372703" y="288478"/>
                </a:lnTo>
                <a:lnTo>
                  <a:pt x="373979" y="282693"/>
                </a:lnTo>
                <a:lnTo>
                  <a:pt x="374319" y="279373"/>
                </a:lnTo>
                <a:lnTo>
                  <a:pt x="373276" y="275889"/>
                </a:lnTo>
                <a:lnTo>
                  <a:pt x="367011" y="264918"/>
                </a:lnTo>
                <a:lnTo>
                  <a:pt x="365100" y="257405"/>
                </a:lnTo>
                <a:lnTo>
                  <a:pt x="363320" y="254894"/>
                </a:lnTo>
                <a:lnTo>
                  <a:pt x="360863" y="253220"/>
                </a:lnTo>
                <a:lnTo>
                  <a:pt x="357956" y="252103"/>
                </a:lnTo>
                <a:lnTo>
                  <a:pt x="347952" y="250864"/>
                </a:lnTo>
                <a:lnTo>
                  <a:pt x="341728" y="250533"/>
                </a:lnTo>
                <a:lnTo>
                  <a:pt x="328039" y="250166"/>
                </a:lnTo>
                <a:lnTo>
                  <a:pt x="320833" y="250068"/>
                </a:lnTo>
                <a:lnTo>
                  <a:pt x="313489" y="251272"/>
                </a:lnTo>
                <a:lnTo>
                  <a:pt x="306053" y="253345"/>
                </a:lnTo>
                <a:lnTo>
                  <a:pt x="298555" y="255997"/>
                </a:lnTo>
                <a:lnTo>
                  <a:pt x="291017" y="259036"/>
                </a:lnTo>
                <a:lnTo>
                  <a:pt x="283452" y="262331"/>
                </a:lnTo>
                <a:lnTo>
                  <a:pt x="275868" y="265798"/>
                </a:lnTo>
                <a:lnTo>
                  <a:pt x="269542" y="269379"/>
                </a:lnTo>
                <a:lnTo>
                  <a:pt x="259127" y="276745"/>
                </a:lnTo>
                <a:lnTo>
                  <a:pt x="250265" y="284252"/>
                </a:lnTo>
                <a:lnTo>
                  <a:pt x="242092" y="291822"/>
                </a:lnTo>
                <a:lnTo>
                  <a:pt x="234227" y="299419"/>
                </a:lnTo>
                <a:lnTo>
                  <a:pt x="223111" y="313803"/>
                </a:lnTo>
                <a:lnTo>
                  <a:pt x="216591" y="322972"/>
                </a:lnTo>
                <a:lnTo>
                  <a:pt x="205960" y="336547"/>
                </a:lnTo>
                <a:lnTo>
                  <a:pt x="201347" y="341946"/>
                </a:lnTo>
                <a:lnTo>
                  <a:pt x="197001" y="349354"/>
                </a:lnTo>
                <a:lnTo>
                  <a:pt x="192834" y="358103"/>
                </a:lnTo>
                <a:lnTo>
                  <a:pt x="188787" y="367746"/>
                </a:lnTo>
                <a:lnTo>
                  <a:pt x="184289" y="381847"/>
                </a:lnTo>
                <a:lnTo>
                  <a:pt x="181020" y="393617"/>
                </a:lnTo>
                <a:lnTo>
                  <a:pt x="175334" y="407315"/>
                </a:lnTo>
                <a:lnTo>
                  <a:pt x="174579" y="415794"/>
                </a:lnTo>
                <a:lnTo>
                  <a:pt x="175346" y="425256"/>
                </a:lnTo>
                <a:lnTo>
                  <a:pt x="177128" y="435375"/>
                </a:lnTo>
                <a:lnTo>
                  <a:pt x="178316" y="443390"/>
                </a:lnTo>
                <a:lnTo>
                  <a:pt x="179107" y="450004"/>
                </a:lnTo>
                <a:lnTo>
                  <a:pt x="180691" y="4670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"/>
          <p:cNvSpPr/>
          <p:nvPr/>
        </p:nvSpPr>
        <p:spPr>
          <a:xfrm>
            <a:off x="4503463" y="4046220"/>
            <a:ext cx="159978" cy="548640"/>
          </a:xfrm>
          <a:custGeom>
            <a:avLst/>
            <a:gdLst/>
            <a:ahLst/>
            <a:cxnLst/>
            <a:rect l="0" t="0" r="0" b="0"/>
            <a:pathLst>
              <a:path w="159978" h="548640">
                <a:moveTo>
                  <a:pt x="125687" y="0"/>
                </a:moveTo>
                <a:lnTo>
                  <a:pt x="109778" y="15909"/>
                </a:lnTo>
                <a:lnTo>
                  <a:pt x="107460" y="19495"/>
                </a:lnTo>
                <a:lnTo>
                  <a:pt x="104886" y="26868"/>
                </a:lnTo>
                <a:lnTo>
                  <a:pt x="101660" y="33151"/>
                </a:lnTo>
                <a:lnTo>
                  <a:pt x="96968" y="41151"/>
                </a:lnTo>
                <a:lnTo>
                  <a:pt x="91301" y="50294"/>
                </a:lnTo>
                <a:lnTo>
                  <a:pt x="84983" y="58929"/>
                </a:lnTo>
                <a:lnTo>
                  <a:pt x="78231" y="67226"/>
                </a:lnTo>
                <a:lnTo>
                  <a:pt x="71189" y="75297"/>
                </a:lnTo>
                <a:lnTo>
                  <a:pt x="65225" y="83218"/>
                </a:lnTo>
                <a:lnTo>
                  <a:pt x="59979" y="91038"/>
                </a:lnTo>
                <a:lnTo>
                  <a:pt x="55211" y="98792"/>
                </a:lnTo>
                <a:lnTo>
                  <a:pt x="52033" y="105231"/>
                </a:lnTo>
                <a:lnTo>
                  <a:pt x="46290" y="121632"/>
                </a:lnTo>
                <a:lnTo>
                  <a:pt x="43546" y="128078"/>
                </a:lnTo>
                <a:lnTo>
                  <a:pt x="40446" y="134915"/>
                </a:lnTo>
                <a:lnTo>
                  <a:pt x="37110" y="140743"/>
                </a:lnTo>
                <a:lnTo>
                  <a:pt x="33615" y="145899"/>
                </a:lnTo>
                <a:lnTo>
                  <a:pt x="30016" y="150606"/>
                </a:lnTo>
                <a:lnTo>
                  <a:pt x="26346" y="156283"/>
                </a:lnTo>
                <a:lnTo>
                  <a:pt x="22630" y="162609"/>
                </a:lnTo>
                <a:lnTo>
                  <a:pt x="18882" y="169366"/>
                </a:lnTo>
                <a:lnTo>
                  <a:pt x="14718" y="180260"/>
                </a:lnTo>
                <a:lnTo>
                  <a:pt x="12867" y="190605"/>
                </a:lnTo>
                <a:lnTo>
                  <a:pt x="12045" y="203670"/>
                </a:lnTo>
                <a:lnTo>
                  <a:pt x="10555" y="213250"/>
                </a:lnTo>
                <a:lnTo>
                  <a:pt x="8293" y="224716"/>
                </a:lnTo>
                <a:lnTo>
                  <a:pt x="5514" y="237441"/>
                </a:lnTo>
                <a:lnTo>
                  <a:pt x="3661" y="248463"/>
                </a:lnTo>
                <a:lnTo>
                  <a:pt x="2427" y="258352"/>
                </a:lnTo>
                <a:lnTo>
                  <a:pt x="1603" y="267485"/>
                </a:lnTo>
                <a:lnTo>
                  <a:pt x="1054" y="277383"/>
                </a:lnTo>
                <a:lnTo>
                  <a:pt x="445" y="298541"/>
                </a:lnTo>
                <a:lnTo>
                  <a:pt x="0" y="349970"/>
                </a:lnTo>
                <a:lnTo>
                  <a:pt x="2525" y="362853"/>
                </a:lnTo>
                <a:lnTo>
                  <a:pt x="6749" y="379062"/>
                </a:lnTo>
                <a:lnTo>
                  <a:pt x="16945" y="413582"/>
                </a:lnTo>
                <a:lnTo>
                  <a:pt x="25710" y="441624"/>
                </a:lnTo>
                <a:lnTo>
                  <a:pt x="29826" y="451896"/>
                </a:lnTo>
                <a:lnTo>
                  <a:pt x="33839" y="460014"/>
                </a:lnTo>
                <a:lnTo>
                  <a:pt x="37785" y="466696"/>
                </a:lnTo>
                <a:lnTo>
                  <a:pt x="42956" y="473690"/>
                </a:lnTo>
                <a:lnTo>
                  <a:pt x="48942" y="480893"/>
                </a:lnTo>
                <a:lnTo>
                  <a:pt x="55474" y="488235"/>
                </a:lnTo>
                <a:lnTo>
                  <a:pt x="69504" y="503166"/>
                </a:lnTo>
                <a:lnTo>
                  <a:pt x="76801" y="510704"/>
                </a:lnTo>
                <a:lnTo>
                  <a:pt x="82937" y="515729"/>
                </a:lnTo>
                <a:lnTo>
                  <a:pt x="88297" y="519079"/>
                </a:lnTo>
                <a:lnTo>
                  <a:pt x="93140" y="521313"/>
                </a:lnTo>
                <a:lnTo>
                  <a:pt x="97639" y="524071"/>
                </a:lnTo>
                <a:lnTo>
                  <a:pt x="101908" y="527181"/>
                </a:lnTo>
                <a:lnTo>
                  <a:pt x="106025" y="530524"/>
                </a:lnTo>
                <a:lnTo>
                  <a:pt x="110038" y="532752"/>
                </a:lnTo>
                <a:lnTo>
                  <a:pt x="113985" y="534238"/>
                </a:lnTo>
                <a:lnTo>
                  <a:pt x="117885" y="535229"/>
                </a:lnTo>
                <a:lnTo>
                  <a:pt x="121756" y="535889"/>
                </a:lnTo>
                <a:lnTo>
                  <a:pt x="125606" y="536329"/>
                </a:lnTo>
                <a:lnTo>
                  <a:pt x="129443" y="536623"/>
                </a:lnTo>
                <a:lnTo>
                  <a:pt x="133271" y="538088"/>
                </a:lnTo>
                <a:lnTo>
                  <a:pt x="137093" y="540336"/>
                </a:lnTo>
                <a:lnTo>
                  <a:pt x="140910" y="543103"/>
                </a:lnTo>
                <a:lnTo>
                  <a:pt x="144726" y="544949"/>
                </a:lnTo>
                <a:lnTo>
                  <a:pt x="148539" y="546179"/>
                </a:lnTo>
                <a:lnTo>
                  <a:pt x="159977" y="5486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3"/>
          <p:cNvSpPr/>
          <p:nvPr/>
        </p:nvSpPr>
        <p:spPr>
          <a:xfrm>
            <a:off x="4665173" y="4171965"/>
            <a:ext cx="338788" cy="376456"/>
          </a:xfrm>
          <a:custGeom>
            <a:avLst/>
            <a:gdLst/>
            <a:ahLst/>
            <a:cxnLst/>
            <a:rect l="0" t="0" r="0" b="0"/>
            <a:pathLst>
              <a:path w="338788" h="376456">
                <a:moveTo>
                  <a:pt x="123997" y="22844"/>
                </a:moveTo>
                <a:lnTo>
                  <a:pt x="225404" y="22844"/>
                </a:lnTo>
                <a:lnTo>
                  <a:pt x="219443" y="19458"/>
                </a:lnTo>
                <a:lnTo>
                  <a:pt x="214298" y="16777"/>
                </a:lnTo>
                <a:lnTo>
                  <a:pt x="205787" y="13719"/>
                </a:lnTo>
                <a:lnTo>
                  <a:pt x="195034" y="10411"/>
                </a:lnTo>
                <a:lnTo>
                  <a:pt x="182784" y="6936"/>
                </a:lnTo>
                <a:lnTo>
                  <a:pt x="173349" y="4618"/>
                </a:lnTo>
                <a:lnTo>
                  <a:pt x="165788" y="3074"/>
                </a:lnTo>
                <a:lnTo>
                  <a:pt x="159478" y="2044"/>
                </a:lnTo>
                <a:lnTo>
                  <a:pt x="149079" y="900"/>
                </a:lnTo>
                <a:lnTo>
                  <a:pt x="138955" y="391"/>
                </a:lnTo>
                <a:lnTo>
                  <a:pt x="125988" y="165"/>
                </a:lnTo>
                <a:lnTo>
                  <a:pt x="54698" y="0"/>
                </a:lnTo>
                <a:lnTo>
                  <a:pt x="49857" y="1265"/>
                </a:lnTo>
                <a:lnTo>
                  <a:pt x="41092" y="6057"/>
                </a:lnTo>
                <a:lnTo>
                  <a:pt x="32963" y="12420"/>
                </a:lnTo>
                <a:lnTo>
                  <a:pt x="29018" y="15895"/>
                </a:lnTo>
                <a:lnTo>
                  <a:pt x="26387" y="19481"/>
                </a:lnTo>
                <a:lnTo>
                  <a:pt x="23465" y="26853"/>
                </a:lnTo>
                <a:lnTo>
                  <a:pt x="21819" y="38143"/>
                </a:lnTo>
                <a:lnTo>
                  <a:pt x="20318" y="41934"/>
                </a:lnTo>
                <a:lnTo>
                  <a:pt x="15264" y="49532"/>
                </a:lnTo>
                <a:lnTo>
                  <a:pt x="12171" y="60529"/>
                </a:lnTo>
                <a:lnTo>
                  <a:pt x="11346" y="67017"/>
                </a:lnTo>
                <a:lnTo>
                  <a:pt x="9526" y="75153"/>
                </a:lnTo>
                <a:lnTo>
                  <a:pt x="7043" y="84387"/>
                </a:lnTo>
                <a:lnTo>
                  <a:pt x="4117" y="94353"/>
                </a:lnTo>
                <a:lnTo>
                  <a:pt x="2167" y="106077"/>
                </a:lnTo>
                <a:lnTo>
                  <a:pt x="867" y="118973"/>
                </a:lnTo>
                <a:lnTo>
                  <a:pt x="0" y="132650"/>
                </a:lnTo>
                <a:lnTo>
                  <a:pt x="692" y="141768"/>
                </a:lnTo>
                <a:lnTo>
                  <a:pt x="2424" y="147847"/>
                </a:lnTo>
                <a:lnTo>
                  <a:pt x="4848" y="151899"/>
                </a:lnTo>
                <a:lnTo>
                  <a:pt x="7542" y="159789"/>
                </a:lnTo>
                <a:lnTo>
                  <a:pt x="8260" y="163671"/>
                </a:lnTo>
                <a:lnTo>
                  <a:pt x="10009" y="164989"/>
                </a:lnTo>
                <a:lnTo>
                  <a:pt x="12445" y="164597"/>
                </a:lnTo>
                <a:lnTo>
                  <a:pt x="21078" y="160775"/>
                </a:lnTo>
                <a:lnTo>
                  <a:pt x="37615" y="154844"/>
                </a:lnTo>
                <a:lnTo>
                  <a:pt x="46089" y="152754"/>
                </a:lnTo>
                <a:lnTo>
                  <a:pt x="54278" y="151361"/>
                </a:lnTo>
                <a:lnTo>
                  <a:pt x="62277" y="150432"/>
                </a:lnTo>
                <a:lnTo>
                  <a:pt x="68881" y="148543"/>
                </a:lnTo>
                <a:lnTo>
                  <a:pt x="74553" y="146014"/>
                </a:lnTo>
                <a:lnTo>
                  <a:pt x="79604" y="143057"/>
                </a:lnTo>
                <a:lnTo>
                  <a:pt x="85511" y="139816"/>
                </a:lnTo>
                <a:lnTo>
                  <a:pt x="98849" y="132828"/>
                </a:lnTo>
                <a:lnTo>
                  <a:pt x="107231" y="130457"/>
                </a:lnTo>
                <a:lnTo>
                  <a:pt x="116630" y="128876"/>
                </a:lnTo>
                <a:lnTo>
                  <a:pt x="126705" y="127822"/>
                </a:lnTo>
                <a:lnTo>
                  <a:pt x="138502" y="125850"/>
                </a:lnTo>
                <a:lnTo>
                  <a:pt x="151447" y="123265"/>
                </a:lnTo>
                <a:lnTo>
                  <a:pt x="165157" y="120271"/>
                </a:lnTo>
                <a:lnTo>
                  <a:pt x="179377" y="118276"/>
                </a:lnTo>
                <a:lnTo>
                  <a:pt x="193937" y="116945"/>
                </a:lnTo>
                <a:lnTo>
                  <a:pt x="208723" y="116058"/>
                </a:lnTo>
                <a:lnTo>
                  <a:pt x="235313" y="115073"/>
                </a:lnTo>
                <a:lnTo>
                  <a:pt x="247737" y="114810"/>
                </a:lnTo>
                <a:lnTo>
                  <a:pt x="259830" y="115905"/>
                </a:lnTo>
                <a:lnTo>
                  <a:pt x="271703" y="117905"/>
                </a:lnTo>
                <a:lnTo>
                  <a:pt x="283427" y="120508"/>
                </a:lnTo>
                <a:lnTo>
                  <a:pt x="292514" y="122243"/>
                </a:lnTo>
                <a:lnTo>
                  <a:pt x="299841" y="123400"/>
                </a:lnTo>
                <a:lnTo>
                  <a:pt x="305996" y="124172"/>
                </a:lnTo>
                <a:lnTo>
                  <a:pt x="311370" y="125956"/>
                </a:lnTo>
                <a:lnTo>
                  <a:pt x="320727" y="131325"/>
                </a:lnTo>
                <a:lnTo>
                  <a:pt x="329119" y="141332"/>
                </a:lnTo>
                <a:lnTo>
                  <a:pt x="333135" y="147556"/>
                </a:lnTo>
                <a:lnTo>
                  <a:pt x="335812" y="154246"/>
                </a:lnTo>
                <a:lnTo>
                  <a:pt x="337597" y="161245"/>
                </a:lnTo>
                <a:lnTo>
                  <a:pt x="338787" y="168451"/>
                </a:lnTo>
                <a:lnTo>
                  <a:pt x="338310" y="178336"/>
                </a:lnTo>
                <a:lnTo>
                  <a:pt x="336722" y="190005"/>
                </a:lnTo>
                <a:lnTo>
                  <a:pt x="334393" y="202865"/>
                </a:lnTo>
                <a:lnTo>
                  <a:pt x="331571" y="215248"/>
                </a:lnTo>
                <a:lnTo>
                  <a:pt x="328420" y="227314"/>
                </a:lnTo>
                <a:lnTo>
                  <a:pt x="325049" y="239167"/>
                </a:lnTo>
                <a:lnTo>
                  <a:pt x="320261" y="249610"/>
                </a:lnTo>
                <a:lnTo>
                  <a:pt x="314530" y="259111"/>
                </a:lnTo>
                <a:lnTo>
                  <a:pt x="301388" y="277712"/>
                </a:lnTo>
                <a:lnTo>
                  <a:pt x="287080" y="298679"/>
                </a:lnTo>
                <a:lnTo>
                  <a:pt x="280979" y="307064"/>
                </a:lnTo>
                <a:lnTo>
                  <a:pt x="275642" y="313924"/>
                </a:lnTo>
                <a:lnTo>
                  <a:pt x="270813" y="319768"/>
                </a:lnTo>
                <a:lnTo>
                  <a:pt x="265054" y="326203"/>
                </a:lnTo>
                <a:lnTo>
                  <a:pt x="251882" y="340127"/>
                </a:lnTo>
                <a:lnTo>
                  <a:pt x="244814" y="346126"/>
                </a:lnTo>
                <a:lnTo>
                  <a:pt x="237561" y="351396"/>
                </a:lnTo>
                <a:lnTo>
                  <a:pt x="230187" y="356178"/>
                </a:lnTo>
                <a:lnTo>
                  <a:pt x="222730" y="360637"/>
                </a:lnTo>
                <a:lnTo>
                  <a:pt x="215219" y="364880"/>
                </a:lnTo>
                <a:lnTo>
                  <a:pt x="207671" y="368978"/>
                </a:lnTo>
                <a:lnTo>
                  <a:pt x="201370" y="371710"/>
                </a:lnTo>
                <a:lnTo>
                  <a:pt x="190981" y="374746"/>
                </a:lnTo>
                <a:lnTo>
                  <a:pt x="185163" y="375555"/>
                </a:lnTo>
                <a:lnTo>
                  <a:pt x="178744" y="376095"/>
                </a:lnTo>
                <a:lnTo>
                  <a:pt x="171925" y="376455"/>
                </a:lnTo>
                <a:lnTo>
                  <a:pt x="164839" y="375425"/>
                </a:lnTo>
                <a:lnTo>
                  <a:pt x="157575" y="373468"/>
                </a:lnTo>
                <a:lnTo>
                  <a:pt x="150192" y="370894"/>
                </a:lnTo>
                <a:lnTo>
                  <a:pt x="144000" y="369177"/>
                </a:lnTo>
                <a:lnTo>
                  <a:pt x="133734" y="367270"/>
                </a:lnTo>
                <a:lnTo>
                  <a:pt x="124938" y="363036"/>
                </a:lnTo>
                <a:lnTo>
                  <a:pt x="120814" y="360129"/>
                </a:lnTo>
                <a:lnTo>
                  <a:pt x="112846" y="356898"/>
                </a:lnTo>
                <a:lnTo>
                  <a:pt x="103449" y="354825"/>
                </a:lnTo>
                <a:lnTo>
                  <a:pt x="93738" y="346560"/>
                </a:lnTo>
                <a:lnTo>
                  <a:pt x="84170" y="337300"/>
                </a:lnTo>
                <a:lnTo>
                  <a:pt x="78277" y="3314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4"/>
          <p:cNvSpPr/>
          <p:nvPr/>
        </p:nvSpPr>
        <p:spPr>
          <a:xfrm>
            <a:off x="5006340" y="4183379"/>
            <a:ext cx="320040" cy="297181"/>
          </a:xfrm>
          <a:custGeom>
            <a:avLst/>
            <a:gdLst/>
            <a:ahLst/>
            <a:cxnLst/>
            <a:rect l="0" t="0" r="0" b="0"/>
            <a:pathLst>
              <a:path w="320040" h="297181">
                <a:moveTo>
                  <a:pt x="0" y="0"/>
                </a:moveTo>
                <a:lnTo>
                  <a:pt x="72543" y="72544"/>
                </a:lnTo>
                <a:lnTo>
                  <a:pt x="81382" y="82653"/>
                </a:lnTo>
                <a:lnTo>
                  <a:pt x="89815" y="93202"/>
                </a:lnTo>
                <a:lnTo>
                  <a:pt x="97976" y="104045"/>
                </a:lnTo>
                <a:lnTo>
                  <a:pt x="105958" y="112544"/>
                </a:lnTo>
                <a:lnTo>
                  <a:pt x="113818" y="119479"/>
                </a:lnTo>
                <a:lnTo>
                  <a:pt x="121599" y="125373"/>
                </a:lnTo>
                <a:lnTo>
                  <a:pt x="136946" y="139462"/>
                </a:lnTo>
                <a:lnTo>
                  <a:pt x="181091" y="182210"/>
                </a:lnTo>
                <a:lnTo>
                  <a:pt x="202007" y="201483"/>
                </a:lnTo>
                <a:lnTo>
                  <a:pt x="221031" y="218143"/>
                </a:lnTo>
                <a:lnTo>
                  <a:pt x="251906" y="244272"/>
                </a:lnTo>
                <a:lnTo>
                  <a:pt x="269861" y="260119"/>
                </a:lnTo>
                <a:lnTo>
                  <a:pt x="276427" y="264853"/>
                </a:lnTo>
                <a:lnTo>
                  <a:pt x="282075" y="268009"/>
                </a:lnTo>
                <a:lnTo>
                  <a:pt x="291736" y="272785"/>
                </a:lnTo>
                <a:lnTo>
                  <a:pt x="300264" y="279142"/>
                </a:lnTo>
                <a:lnTo>
                  <a:pt x="308287" y="286200"/>
                </a:lnTo>
                <a:lnTo>
                  <a:pt x="320039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"/>
          <p:cNvSpPr/>
          <p:nvPr/>
        </p:nvSpPr>
        <p:spPr>
          <a:xfrm>
            <a:off x="5040629" y="4217670"/>
            <a:ext cx="205742" cy="354331"/>
          </a:xfrm>
          <a:custGeom>
            <a:avLst/>
            <a:gdLst/>
            <a:ahLst/>
            <a:cxnLst/>
            <a:rect l="0" t="0" r="0" b="0"/>
            <a:pathLst>
              <a:path w="205742" h="354331">
                <a:moveTo>
                  <a:pt x="205741" y="0"/>
                </a:moveTo>
                <a:lnTo>
                  <a:pt x="193605" y="12135"/>
                </a:lnTo>
                <a:lnTo>
                  <a:pt x="190030" y="16980"/>
                </a:lnTo>
                <a:lnTo>
                  <a:pt x="186058" y="25750"/>
                </a:lnTo>
                <a:lnTo>
                  <a:pt x="181189" y="36216"/>
                </a:lnTo>
                <a:lnTo>
                  <a:pt x="165619" y="68166"/>
                </a:lnTo>
                <a:lnTo>
                  <a:pt x="157402" y="83544"/>
                </a:lnTo>
                <a:lnTo>
                  <a:pt x="149385" y="97606"/>
                </a:lnTo>
                <a:lnTo>
                  <a:pt x="141500" y="110790"/>
                </a:lnTo>
                <a:lnTo>
                  <a:pt x="134974" y="123390"/>
                </a:lnTo>
                <a:lnTo>
                  <a:pt x="129353" y="135600"/>
                </a:lnTo>
                <a:lnTo>
                  <a:pt x="124335" y="147549"/>
                </a:lnTo>
                <a:lnTo>
                  <a:pt x="112101" y="170756"/>
                </a:lnTo>
                <a:lnTo>
                  <a:pt x="74799" y="237181"/>
                </a:lnTo>
                <a:lnTo>
                  <a:pt x="60027" y="264801"/>
                </a:lnTo>
                <a:lnTo>
                  <a:pt x="48908" y="287024"/>
                </a:lnTo>
                <a:lnTo>
                  <a:pt x="40225" y="305649"/>
                </a:lnTo>
                <a:lnTo>
                  <a:pt x="33167" y="318066"/>
                </a:lnTo>
                <a:lnTo>
                  <a:pt x="27192" y="326344"/>
                </a:lnTo>
                <a:lnTo>
                  <a:pt x="21938" y="331863"/>
                </a:lnTo>
                <a:lnTo>
                  <a:pt x="16101" y="341381"/>
                </a:lnTo>
                <a:lnTo>
                  <a:pt x="14544" y="345697"/>
                </a:lnTo>
                <a:lnTo>
                  <a:pt x="12236" y="348574"/>
                </a:lnTo>
                <a:lnTo>
                  <a:pt x="9428" y="350493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6"/>
          <p:cNvSpPr/>
          <p:nvPr/>
        </p:nvSpPr>
        <p:spPr>
          <a:xfrm>
            <a:off x="5280659" y="4080509"/>
            <a:ext cx="250918" cy="592983"/>
          </a:xfrm>
          <a:custGeom>
            <a:avLst/>
            <a:gdLst/>
            <a:ahLst/>
            <a:cxnLst/>
            <a:rect l="0" t="0" r="0" b="0"/>
            <a:pathLst>
              <a:path w="250918" h="592983">
                <a:moveTo>
                  <a:pt x="0" y="0"/>
                </a:moveTo>
                <a:lnTo>
                  <a:pt x="24271" y="0"/>
                </a:lnTo>
                <a:lnTo>
                  <a:pt x="33961" y="1270"/>
                </a:lnTo>
                <a:lnTo>
                  <a:pt x="42961" y="3387"/>
                </a:lnTo>
                <a:lnTo>
                  <a:pt x="51501" y="6069"/>
                </a:lnTo>
                <a:lnTo>
                  <a:pt x="59734" y="9126"/>
                </a:lnTo>
                <a:lnTo>
                  <a:pt x="67763" y="12434"/>
                </a:lnTo>
                <a:lnTo>
                  <a:pt x="75655" y="15909"/>
                </a:lnTo>
                <a:lnTo>
                  <a:pt x="83457" y="18226"/>
                </a:lnTo>
                <a:lnTo>
                  <a:pt x="91198" y="19771"/>
                </a:lnTo>
                <a:lnTo>
                  <a:pt x="98899" y="20801"/>
                </a:lnTo>
                <a:lnTo>
                  <a:pt x="106573" y="24028"/>
                </a:lnTo>
                <a:lnTo>
                  <a:pt x="114229" y="28718"/>
                </a:lnTo>
                <a:lnTo>
                  <a:pt x="121873" y="34385"/>
                </a:lnTo>
                <a:lnTo>
                  <a:pt x="130779" y="41974"/>
                </a:lnTo>
                <a:lnTo>
                  <a:pt x="140526" y="50843"/>
                </a:lnTo>
                <a:lnTo>
                  <a:pt x="150834" y="60565"/>
                </a:lnTo>
                <a:lnTo>
                  <a:pt x="160246" y="68317"/>
                </a:lnTo>
                <a:lnTo>
                  <a:pt x="169061" y="74755"/>
                </a:lnTo>
                <a:lnTo>
                  <a:pt x="177477" y="80317"/>
                </a:lnTo>
                <a:lnTo>
                  <a:pt x="184359" y="86565"/>
                </a:lnTo>
                <a:lnTo>
                  <a:pt x="190216" y="93270"/>
                </a:lnTo>
                <a:lnTo>
                  <a:pt x="195391" y="100280"/>
                </a:lnTo>
                <a:lnTo>
                  <a:pt x="207914" y="118229"/>
                </a:lnTo>
                <a:lnTo>
                  <a:pt x="214810" y="128349"/>
                </a:lnTo>
                <a:lnTo>
                  <a:pt x="220676" y="137637"/>
                </a:lnTo>
                <a:lnTo>
                  <a:pt x="225858" y="146368"/>
                </a:lnTo>
                <a:lnTo>
                  <a:pt x="230582" y="154729"/>
                </a:lnTo>
                <a:lnTo>
                  <a:pt x="233731" y="164113"/>
                </a:lnTo>
                <a:lnTo>
                  <a:pt x="235831" y="174178"/>
                </a:lnTo>
                <a:lnTo>
                  <a:pt x="237231" y="184699"/>
                </a:lnTo>
                <a:lnTo>
                  <a:pt x="242173" y="203162"/>
                </a:lnTo>
                <a:lnTo>
                  <a:pt x="247333" y="221105"/>
                </a:lnTo>
                <a:lnTo>
                  <a:pt x="248709" y="231223"/>
                </a:lnTo>
                <a:lnTo>
                  <a:pt x="249626" y="241779"/>
                </a:lnTo>
                <a:lnTo>
                  <a:pt x="250237" y="256436"/>
                </a:lnTo>
                <a:lnTo>
                  <a:pt x="250917" y="293042"/>
                </a:lnTo>
                <a:lnTo>
                  <a:pt x="249828" y="313472"/>
                </a:lnTo>
                <a:lnTo>
                  <a:pt x="247833" y="334711"/>
                </a:lnTo>
                <a:lnTo>
                  <a:pt x="245232" y="356491"/>
                </a:lnTo>
                <a:lnTo>
                  <a:pt x="239688" y="381171"/>
                </a:lnTo>
                <a:lnTo>
                  <a:pt x="232182" y="407784"/>
                </a:lnTo>
                <a:lnTo>
                  <a:pt x="223368" y="435686"/>
                </a:lnTo>
                <a:lnTo>
                  <a:pt x="214952" y="459368"/>
                </a:lnTo>
                <a:lnTo>
                  <a:pt x="206802" y="480235"/>
                </a:lnTo>
                <a:lnTo>
                  <a:pt x="198828" y="499227"/>
                </a:lnTo>
                <a:lnTo>
                  <a:pt x="190972" y="514428"/>
                </a:lnTo>
                <a:lnTo>
                  <a:pt x="183195" y="527102"/>
                </a:lnTo>
                <a:lnTo>
                  <a:pt x="175470" y="538092"/>
                </a:lnTo>
                <a:lnTo>
                  <a:pt x="169050" y="547958"/>
                </a:lnTo>
                <a:lnTo>
                  <a:pt x="163500" y="557075"/>
                </a:lnTo>
                <a:lnTo>
                  <a:pt x="158531" y="565694"/>
                </a:lnTo>
                <a:lnTo>
                  <a:pt x="153947" y="572709"/>
                </a:lnTo>
                <a:lnTo>
                  <a:pt x="149621" y="578656"/>
                </a:lnTo>
                <a:lnTo>
                  <a:pt x="145468" y="583891"/>
                </a:lnTo>
                <a:lnTo>
                  <a:pt x="141429" y="587381"/>
                </a:lnTo>
                <a:lnTo>
                  <a:pt x="137466" y="589707"/>
                </a:lnTo>
                <a:lnTo>
                  <a:pt x="129208" y="592982"/>
                </a:lnTo>
                <a:lnTo>
                  <a:pt x="114300" y="582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"/>
          <p:cNvSpPr/>
          <p:nvPr/>
        </p:nvSpPr>
        <p:spPr>
          <a:xfrm>
            <a:off x="5591456" y="4011929"/>
            <a:ext cx="192124" cy="651511"/>
          </a:xfrm>
          <a:custGeom>
            <a:avLst/>
            <a:gdLst/>
            <a:ahLst/>
            <a:cxnLst/>
            <a:rect l="0" t="0" r="0" b="0"/>
            <a:pathLst>
              <a:path w="192124" h="651511">
                <a:moveTo>
                  <a:pt x="169264" y="0"/>
                </a:moveTo>
                <a:lnTo>
                  <a:pt x="163196" y="6068"/>
                </a:lnTo>
                <a:lnTo>
                  <a:pt x="158868" y="11666"/>
                </a:lnTo>
                <a:lnTo>
                  <a:pt x="153444" y="19207"/>
                </a:lnTo>
                <a:lnTo>
                  <a:pt x="147287" y="28045"/>
                </a:lnTo>
                <a:lnTo>
                  <a:pt x="141913" y="35207"/>
                </a:lnTo>
                <a:lnTo>
                  <a:pt x="137059" y="41251"/>
                </a:lnTo>
                <a:lnTo>
                  <a:pt x="132554" y="46551"/>
                </a:lnTo>
                <a:lnTo>
                  <a:pt x="124471" y="61514"/>
                </a:lnTo>
                <a:lnTo>
                  <a:pt x="114001" y="82919"/>
                </a:lnTo>
                <a:lnTo>
                  <a:pt x="78383" y="157496"/>
                </a:lnTo>
                <a:lnTo>
                  <a:pt x="66766" y="181198"/>
                </a:lnTo>
                <a:lnTo>
                  <a:pt x="55212" y="208428"/>
                </a:lnTo>
                <a:lnTo>
                  <a:pt x="43699" y="238013"/>
                </a:lnTo>
                <a:lnTo>
                  <a:pt x="32214" y="269165"/>
                </a:lnTo>
                <a:lnTo>
                  <a:pt x="24557" y="292474"/>
                </a:lnTo>
                <a:lnTo>
                  <a:pt x="19453" y="310553"/>
                </a:lnTo>
                <a:lnTo>
                  <a:pt x="16050" y="325145"/>
                </a:lnTo>
                <a:lnTo>
                  <a:pt x="12511" y="338684"/>
                </a:lnTo>
                <a:lnTo>
                  <a:pt x="8882" y="351519"/>
                </a:lnTo>
                <a:lnTo>
                  <a:pt x="5192" y="363886"/>
                </a:lnTo>
                <a:lnTo>
                  <a:pt x="2733" y="374671"/>
                </a:lnTo>
                <a:lnTo>
                  <a:pt x="0" y="393428"/>
                </a:lnTo>
                <a:lnTo>
                  <a:pt x="541" y="407065"/>
                </a:lnTo>
                <a:lnTo>
                  <a:pt x="2172" y="423777"/>
                </a:lnTo>
                <a:lnTo>
                  <a:pt x="4529" y="442538"/>
                </a:lnTo>
                <a:lnTo>
                  <a:pt x="6101" y="457585"/>
                </a:lnTo>
                <a:lnTo>
                  <a:pt x="7149" y="470157"/>
                </a:lnTo>
                <a:lnTo>
                  <a:pt x="9582" y="489629"/>
                </a:lnTo>
                <a:lnTo>
                  <a:pt x="14897" y="502516"/>
                </a:lnTo>
                <a:lnTo>
                  <a:pt x="20633" y="512811"/>
                </a:lnTo>
                <a:lnTo>
                  <a:pt x="37165" y="541183"/>
                </a:lnTo>
                <a:lnTo>
                  <a:pt x="44368" y="552559"/>
                </a:lnTo>
                <a:lnTo>
                  <a:pt x="50440" y="561413"/>
                </a:lnTo>
                <a:lnTo>
                  <a:pt x="55758" y="568585"/>
                </a:lnTo>
                <a:lnTo>
                  <a:pt x="60573" y="574637"/>
                </a:lnTo>
                <a:lnTo>
                  <a:pt x="65053" y="579941"/>
                </a:lnTo>
                <a:lnTo>
                  <a:pt x="69310" y="584748"/>
                </a:lnTo>
                <a:lnTo>
                  <a:pt x="77427" y="593475"/>
                </a:lnTo>
                <a:lnTo>
                  <a:pt x="92985" y="609425"/>
                </a:lnTo>
                <a:lnTo>
                  <a:pt x="100631" y="613294"/>
                </a:lnTo>
                <a:lnTo>
                  <a:pt x="110809" y="617143"/>
                </a:lnTo>
                <a:lnTo>
                  <a:pt x="122673" y="620978"/>
                </a:lnTo>
                <a:lnTo>
                  <a:pt x="130584" y="624806"/>
                </a:lnTo>
                <a:lnTo>
                  <a:pt x="135857" y="628627"/>
                </a:lnTo>
                <a:lnTo>
                  <a:pt x="139373" y="632445"/>
                </a:lnTo>
                <a:lnTo>
                  <a:pt x="144256" y="634990"/>
                </a:lnTo>
                <a:lnTo>
                  <a:pt x="150052" y="636687"/>
                </a:lnTo>
                <a:lnTo>
                  <a:pt x="163572" y="639075"/>
                </a:lnTo>
                <a:lnTo>
                  <a:pt x="192123" y="6515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8"/>
          <p:cNvSpPr/>
          <p:nvPr/>
        </p:nvSpPr>
        <p:spPr>
          <a:xfrm>
            <a:off x="5760720" y="4274820"/>
            <a:ext cx="320040" cy="240031"/>
          </a:xfrm>
          <a:custGeom>
            <a:avLst/>
            <a:gdLst/>
            <a:ahLst/>
            <a:cxnLst/>
            <a:rect l="0" t="0" r="0" b="0"/>
            <a:pathLst>
              <a:path w="320040" h="240031">
                <a:moveTo>
                  <a:pt x="0" y="0"/>
                </a:moveTo>
                <a:lnTo>
                  <a:pt x="12135" y="6067"/>
                </a:lnTo>
                <a:lnTo>
                  <a:pt x="21480" y="12433"/>
                </a:lnTo>
                <a:lnTo>
                  <a:pt x="25750" y="15909"/>
                </a:lnTo>
                <a:lnTo>
                  <a:pt x="29866" y="20765"/>
                </a:lnTo>
                <a:lnTo>
                  <a:pt x="33881" y="26544"/>
                </a:lnTo>
                <a:lnTo>
                  <a:pt x="37827" y="32936"/>
                </a:lnTo>
                <a:lnTo>
                  <a:pt x="44268" y="39737"/>
                </a:lnTo>
                <a:lnTo>
                  <a:pt x="52372" y="46811"/>
                </a:lnTo>
                <a:lnTo>
                  <a:pt x="61584" y="54067"/>
                </a:lnTo>
                <a:lnTo>
                  <a:pt x="70266" y="61445"/>
                </a:lnTo>
                <a:lnTo>
                  <a:pt x="78594" y="68903"/>
                </a:lnTo>
                <a:lnTo>
                  <a:pt x="86686" y="76415"/>
                </a:lnTo>
                <a:lnTo>
                  <a:pt x="94620" y="82693"/>
                </a:lnTo>
                <a:lnTo>
                  <a:pt x="102450" y="88149"/>
                </a:lnTo>
                <a:lnTo>
                  <a:pt x="110210" y="93056"/>
                </a:lnTo>
                <a:lnTo>
                  <a:pt x="116653" y="97597"/>
                </a:lnTo>
                <a:lnTo>
                  <a:pt x="122219" y="101895"/>
                </a:lnTo>
                <a:lnTo>
                  <a:pt x="127199" y="106029"/>
                </a:lnTo>
                <a:lnTo>
                  <a:pt x="133059" y="111326"/>
                </a:lnTo>
                <a:lnTo>
                  <a:pt x="146344" y="123985"/>
                </a:lnTo>
                <a:lnTo>
                  <a:pt x="153442" y="129646"/>
                </a:lnTo>
                <a:lnTo>
                  <a:pt x="160715" y="134691"/>
                </a:lnTo>
                <a:lnTo>
                  <a:pt x="168103" y="139324"/>
                </a:lnTo>
                <a:lnTo>
                  <a:pt x="175568" y="144952"/>
                </a:lnTo>
                <a:lnTo>
                  <a:pt x="183085" y="151245"/>
                </a:lnTo>
                <a:lnTo>
                  <a:pt x="190636" y="157979"/>
                </a:lnTo>
                <a:lnTo>
                  <a:pt x="200751" y="165010"/>
                </a:lnTo>
                <a:lnTo>
                  <a:pt x="212574" y="172236"/>
                </a:lnTo>
                <a:lnTo>
                  <a:pt x="225535" y="179594"/>
                </a:lnTo>
                <a:lnTo>
                  <a:pt x="239257" y="188309"/>
                </a:lnTo>
                <a:lnTo>
                  <a:pt x="253485" y="197929"/>
                </a:lnTo>
                <a:lnTo>
                  <a:pt x="268050" y="208153"/>
                </a:lnTo>
                <a:lnTo>
                  <a:pt x="279030" y="214968"/>
                </a:lnTo>
                <a:lnTo>
                  <a:pt x="287620" y="219512"/>
                </a:lnTo>
                <a:lnTo>
                  <a:pt x="294616" y="222541"/>
                </a:lnTo>
                <a:lnTo>
                  <a:pt x="300550" y="225830"/>
                </a:lnTo>
                <a:lnTo>
                  <a:pt x="310531" y="232872"/>
                </a:lnTo>
                <a:lnTo>
                  <a:pt x="320039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9"/>
          <p:cNvSpPr/>
          <p:nvPr/>
        </p:nvSpPr>
        <p:spPr>
          <a:xfrm>
            <a:off x="5806440" y="4206239"/>
            <a:ext cx="217170" cy="308612"/>
          </a:xfrm>
          <a:custGeom>
            <a:avLst/>
            <a:gdLst/>
            <a:ahLst/>
            <a:cxnLst/>
            <a:rect l="0" t="0" r="0" b="0"/>
            <a:pathLst>
              <a:path w="217170" h="308612">
                <a:moveTo>
                  <a:pt x="217169" y="0"/>
                </a:moveTo>
                <a:lnTo>
                  <a:pt x="205034" y="18204"/>
                </a:lnTo>
                <a:lnTo>
                  <a:pt x="201459" y="26106"/>
                </a:lnTo>
                <a:lnTo>
                  <a:pt x="199076" y="33914"/>
                </a:lnTo>
                <a:lnTo>
                  <a:pt x="197487" y="41659"/>
                </a:lnTo>
                <a:lnTo>
                  <a:pt x="193888" y="49363"/>
                </a:lnTo>
                <a:lnTo>
                  <a:pt x="188948" y="57039"/>
                </a:lnTo>
                <a:lnTo>
                  <a:pt x="183115" y="64696"/>
                </a:lnTo>
                <a:lnTo>
                  <a:pt x="177957" y="72341"/>
                </a:lnTo>
                <a:lnTo>
                  <a:pt x="173248" y="79977"/>
                </a:lnTo>
                <a:lnTo>
                  <a:pt x="168838" y="87608"/>
                </a:lnTo>
                <a:lnTo>
                  <a:pt x="163359" y="95236"/>
                </a:lnTo>
                <a:lnTo>
                  <a:pt x="157166" y="102861"/>
                </a:lnTo>
                <a:lnTo>
                  <a:pt x="150497" y="110484"/>
                </a:lnTo>
                <a:lnTo>
                  <a:pt x="143511" y="119376"/>
                </a:lnTo>
                <a:lnTo>
                  <a:pt x="136314" y="129114"/>
                </a:lnTo>
                <a:lnTo>
                  <a:pt x="128976" y="139416"/>
                </a:lnTo>
                <a:lnTo>
                  <a:pt x="121544" y="148825"/>
                </a:lnTo>
                <a:lnTo>
                  <a:pt x="114049" y="157636"/>
                </a:lnTo>
                <a:lnTo>
                  <a:pt x="106513" y="166051"/>
                </a:lnTo>
                <a:lnTo>
                  <a:pt x="96408" y="179281"/>
                </a:lnTo>
                <a:lnTo>
                  <a:pt x="84592" y="195720"/>
                </a:lnTo>
                <a:lnTo>
                  <a:pt x="71634" y="214301"/>
                </a:lnTo>
                <a:lnTo>
                  <a:pt x="61726" y="227957"/>
                </a:lnTo>
                <a:lnTo>
                  <a:pt x="53850" y="238331"/>
                </a:lnTo>
                <a:lnTo>
                  <a:pt x="47330" y="246518"/>
                </a:lnTo>
                <a:lnTo>
                  <a:pt x="41713" y="254515"/>
                </a:lnTo>
                <a:lnTo>
                  <a:pt x="36699" y="262387"/>
                </a:lnTo>
                <a:lnTo>
                  <a:pt x="32086" y="270175"/>
                </a:lnTo>
                <a:lnTo>
                  <a:pt x="27740" y="275367"/>
                </a:lnTo>
                <a:lnTo>
                  <a:pt x="23573" y="278828"/>
                </a:lnTo>
                <a:lnTo>
                  <a:pt x="19526" y="281135"/>
                </a:lnTo>
                <a:lnTo>
                  <a:pt x="16827" y="283944"/>
                </a:lnTo>
                <a:lnTo>
                  <a:pt x="15028" y="287086"/>
                </a:lnTo>
                <a:lnTo>
                  <a:pt x="13828" y="290451"/>
                </a:lnTo>
                <a:lnTo>
                  <a:pt x="9109" y="297576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0"/>
          <p:cNvSpPr/>
          <p:nvPr/>
        </p:nvSpPr>
        <p:spPr>
          <a:xfrm>
            <a:off x="6160770" y="4320539"/>
            <a:ext cx="240031" cy="22862"/>
          </a:xfrm>
          <a:custGeom>
            <a:avLst/>
            <a:gdLst/>
            <a:ahLst/>
            <a:cxnLst/>
            <a:rect l="0" t="0" r="0" b="0"/>
            <a:pathLst>
              <a:path w="240031" h="22862">
                <a:moveTo>
                  <a:pt x="0" y="22861"/>
                </a:moveTo>
                <a:lnTo>
                  <a:pt x="65813" y="22861"/>
                </a:lnTo>
                <a:lnTo>
                  <a:pt x="73085" y="21590"/>
                </a:lnTo>
                <a:lnTo>
                  <a:pt x="80473" y="19474"/>
                </a:lnTo>
                <a:lnTo>
                  <a:pt x="87939" y="16793"/>
                </a:lnTo>
                <a:lnTo>
                  <a:pt x="96725" y="15005"/>
                </a:lnTo>
                <a:lnTo>
                  <a:pt x="106394" y="13813"/>
                </a:lnTo>
                <a:lnTo>
                  <a:pt x="116649" y="13019"/>
                </a:lnTo>
                <a:lnTo>
                  <a:pt x="128566" y="11220"/>
                </a:lnTo>
                <a:lnTo>
                  <a:pt x="141590" y="8750"/>
                </a:lnTo>
                <a:lnTo>
                  <a:pt x="155353" y="5833"/>
                </a:lnTo>
                <a:lnTo>
                  <a:pt x="170879" y="3889"/>
                </a:lnTo>
                <a:lnTo>
                  <a:pt x="187579" y="2593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1"/>
          <p:cNvSpPr/>
          <p:nvPr/>
        </p:nvSpPr>
        <p:spPr>
          <a:xfrm>
            <a:off x="6492239" y="4162387"/>
            <a:ext cx="239304" cy="375210"/>
          </a:xfrm>
          <a:custGeom>
            <a:avLst/>
            <a:gdLst/>
            <a:ahLst/>
            <a:cxnLst/>
            <a:rect l="0" t="0" r="0" b="0"/>
            <a:pathLst>
              <a:path w="239304" h="375210">
                <a:moveTo>
                  <a:pt x="0" y="32422"/>
                </a:moveTo>
                <a:lnTo>
                  <a:pt x="12136" y="20287"/>
                </a:lnTo>
                <a:lnTo>
                  <a:pt x="18251" y="16712"/>
                </a:lnTo>
                <a:lnTo>
                  <a:pt x="24867" y="14329"/>
                </a:lnTo>
                <a:lnTo>
                  <a:pt x="31819" y="12740"/>
                </a:lnTo>
                <a:lnTo>
                  <a:pt x="38993" y="10411"/>
                </a:lnTo>
                <a:lnTo>
                  <a:pt x="46316" y="7588"/>
                </a:lnTo>
                <a:lnTo>
                  <a:pt x="53737" y="4436"/>
                </a:lnTo>
                <a:lnTo>
                  <a:pt x="62495" y="2335"/>
                </a:lnTo>
                <a:lnTo>
                  <a:pt x="72144" y="934"/>
                </a:lnTo>
                <a:lnTo>
                  <a:pt x="82386" y="0"/>
                </a:lnTo>
                <a:lnTo>
                  <a:pt x="94294" y="648"/>
                </a:lnTo>
                <a:lnTo>
                  <a:pt x="107313" y="2349"/>
                </a:lnTo>
                <a:lnTo>
                  <a:pt x="121072" y="4753"/>
                </a:lnTo>
                <a:lnTo>
                  <a:pt x="131515" y="6356"/>
                </a:lnTo>
                <a:lnTo>
                  <a:pt x="139746" y="7425"/>
                </a:lnTo>
                <a:lnTo>
                  <a:pt x="146505" y="8137"/>
                </a:lnTo>
                <a:lnTo>
                  <a:pt x="153550" y="9883"/>
                </a:lnTo>
                <a:lnTo>
                  <a:pt x="160787" y="12316"/>
                </a:lnTo>
                <a:lnTo>
                  <a:pt x="168152" y="15208"/>
                </a:lnTo>
                <a:lnTo>
                  <a:pt x="174331" y="18406"/>
                </a:lnTo>
                <a:lnTo>
                  <a:pt x="179721" y="21808"/>
                </a:lnTo>
                <a:lnTo>
                  <a:pt x="191429" y="30326"/>
                </a:lnTo>
                <a:lnTo>
                  <a:pt x="192389" y="32295"/>
                </a:lnTo>
                <a:lnTo>
                  <a:pt x="193456" y="37869"/>
                </a:lnTo>
                <a:lnTo>
                  <a:pt x="190545" y="47966"/>
                </a:lnTo>
                <a:lnTo>
                  <a:pt x="184394" y="63009"/>
                </a:lnTo>
                <a:lnTo>
                  <a:pt x="181350" y="66784"/>
                </a:lnTo>
                <a:lnTo>
                  <a:pt x="176781" y="71840"/>
                </a:lnTo>
                <a:lnTo>
                  <a:pt x="171193" y="77751"/>
                </a:lnTo>
                <a:lnTo>
                  <a:pt x="161120" y="86771"/>
                </a:lnTo>
                <a:lnTo>
                  <a:pt x="132992" y="110341"/>
                </a:lnTo>
                <a:lnTo>
                  <a:pt x="120412" y="119928"/>
                </a:lnTo>
                <a:lnTo>
                  <a:pt x="109485" y="127589"/>
                </a:lnTo>
                <a:lnTo>
                  <a:pt x="99660" y="133967"/>
                </a:lnTo>
                <a:lnTo>
                  <a:pt x="91840" y="139489"/>
                </a:lnTo>
                <a:lnTo>
                  <a:pt x="85357" y="144440"/>
                </a:lnTo>
                <a:lnTo>
                  <a:pt x="79765" y="149011"/>
                </a:lnTo>
                <a:lnTo>
                  <a:pt x="73497" y="153328"/>
                </a:lnTo>
                <a:lnTo>
                  <a:pt x="66778" y="157476"/>
                </a:lnTo>
                <a:lnTo>
                  <a:pt x="59759" y="161511"/>
                </a:lnTo>
                <a:lnTo>
                  <a:pt x="53810" y="165472"/>
                </a:lnTo>
                <a:lnTo>
                  <a:pt x="48573" y="169382"/>
                </a:lnTo>
                <a:lnTo>
                  <a:pt x="43813" y="173259"/>
                </a:lnTo>
                <a:lnTo>
                  <a:pt x="39369" y="177114"/>
                </a:lnTo>
                <a:lnTo>
                  <a:pt x="35136" y="180953"/>
                </a:lnTo>
                <a:lnTo>
                  <a:pt x="31044" y="184783"/>
                </a:lnTo>
                <a:lnTo>
                  <a:pt x="30856" y="186066"/>
                </a:lnTo>
                <a:lnTo>
                  <a:pt x="33271" y="185652"/>
                </a:lnTo>
                <a:lnTo>
                  <a:pt x="37421" y="184105"/>
                </a:lnTo>
                <a:lnTo>
                  <a:pt x="41457" y="183074"/>
                </a:lnTo>
                <a:lnTo>
                  <a:pt x="45418" y="182387"/>
                </a:lnTo>
                <a:lnTo>
                  <a:pt x="49329" y="181929"/>
                </a:lnTo>
                <a:lnTo>
                  <a:pt x="57017" y="181623"/>
                </a:lnTo>
                <a:lnTo>
                  <a:pt x="99081" y="181133"/>
                </a:lnTo>
                <a:lnTo>
                  <a:pt x="107964" y="181093"/>
                </a:lnTo>
                <a:lnTo>
                  <a:pt x="116426" y="182336"/>
                </a:lnTo>
                <a:lnTo>
                  <a:pt x="124608" y="184435"/>
                </a:lnTo>
                <a:lnTo>
                  <a:pt x="132602" y="187104"/>
                </a:lnTo>
                <a:lnTo>
                  <a:pt x="140471" y="188883"/>
                </a:lnTo>
                <a:lnTo>
                  <a:pt x="148257" y="190070"/>
                </a:lnTo>
                <a:lnTo>
                  <a:pt x="155989" y="190861"/>
                </a:lnTo>
                <a:lnTo>
                  <a:pt x="163682" y="192658"/>
                </a:lnTo>
                <a:lnTo>
                  <a:pt x="171352" y="195126"/>
                </a:lnTo>
                <a:lnTo>
                  <a:pt x="179005" y="198042"/>
                </a:lnTo>
                <a:lnTo>
                  <a:pt x="186647" y="201255"/>
                </a:lnTo>
                <a:lnTo>
                  <a:pt x="194281" y="204668"/>
                </a:lnTo>
                <a:lnTo>
                  <a:pt x="201911" y="208213"/>
                </a:lnTo>
                <a:lnTo>
                  <a:pt x="208267" y="211846"/>
                </a:lnTo>
                <a:lnTo>
                  <a:pt x="213775" y="215538"/>
                </a:lnTo>
                <a:lnTo>
                  <a:pt x="218717" y="219269"/>
                </a:lnTo>
                <a:lnTo>
                  <a:pt x="223282" y="224297"/>
                </a:lnTo>
                <a:lnTo>
                  <a:pt x="227595" y="230189"/>
                </a:lnTo>
                <a:lnTo>
                  <a:pt x="231740" y="236657"/>
                </a:lnTo>
                <a:lnTo>
                  <a:pt x="234504" y="243509"/>
                </a:lnTo>
                <a:lnTo>
                  <a:pt x="236346" y="250616"/>
                </a:lnTo>
                <a:lnTo>
                  <a:pt x="237574" y="257895"/>
                </a:lnTo>
                <a:lnTo>
                  <a:pt x="238939" y="269369"/>
                </a:lnTo>
                <a:lnTo>
                  <a:pt x="239303" y="274207"/>
                </a:lnTo>
                <a:lnTo>
                  <a:pt x="238275" y="278702"/>
                </a:lnTo>
                <a:lnTo>
                  <a:pt x="233747" y="287084"/>
                </a:lnTo>
                <a:lnTo>
                  <a:pt x="227501" y="298428"/>
                </a:lnTo>
                <a:lnTo>
                  <a:pt x="224058" y="305010"/>
                </a:lnTo>
                <a:lnTo>
                  <a:pt x="216845" y="315709"/>
                </a:lnTo>
                <a:lnTo>
                  <a:pt x="213143" y="320340"/>
                </a:lnTo>
                <a:lnTo>
                  <a:pt x="208136" y="325968"/>
                </a:lnTo>
                <a:lnTo>
                  <a:pt x="195799" y="338994"/>
                </a:lnTo>
                <a:lnTo>
                  <a:pt x="187682" y="346023"/>
                </a:lnTo>
                <a:lnTo>
                  <a:pt x="178462" y="353250"/>
                </a:lnTo>
                <a:lnTo>
                  <a:pt x="168504" y="360607"/>
                </a:lnTo>
                <a:lnTo>
                  <a:pt x="160597" y="365512"/>
                </a:lnTo>
                <a:lnTo>
                  <a:pt x="154054" y="368782"/>
                </a:lnTo>
                <a:lnTo>
                  <a:pt x="148423" y="370963"/>
                </a:lnTo>
                <a:lnTo>
                  <a:pt x="142129" y="372416"/>
                </a:lnTo>
                <a:lnTo>
                  <a:pt x="135392" y="373385"/>
                </a:lnTo>
                <a:lnTo>
                  <a:pt x="128362" y="374030"/>
                </a:lnTo>
                <a:lnTo>
                  <a:pt x="122405" y="374461"/>
                </a:lnTo>
                <a:lnTo>
                  <a:pt x="117163" y="374748"/>
                </a:lnTo>
                <a:lnTo>
                  <a:pt x="112399" y="374940"/>
                </a:lnTo>
                <a:lnTo>
                  <a:pt x="87491" y="375209"/>
                </a:lnTo>
                <a:lnTo>
                  <a:pt x="79917" y="373977"/>
                </a:lnTo>
                <a:lnTo>
                  <a:pt x="73598" y="371885"/>
                </a:lnTo>
                <a:lnTo>
                  <a:pt x="68116" y="369221"/>
                </a:lnTo>
                <a:lnTo>
                  <a:pt x="63191" y="367445"/>
                </a:lnTo>
                <a:lnTo>
                  <a:pt x="58637" y="366261"/>
                </a:lnTo>
                <a:lnTo>
                  <a:pt x="54332" y="365471"/>
                </a:lnTo>
                <a:lnTo>
                  <a:pt x="50191" y="363675"/>
                </a:lnTo>
                <a:lnTo>
                  <a:pt x="46161" y="361208"/>
                </a:lnTo>
                <a:lnTo>
                  <a:pt x="34291" y="3524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2"/>
          <p:cNvSpPr/>
          <p:nvPr/>
        </p:nvSpPr>
        <p:spPr>
          <a:xfrm>
            <a:off x="6480809" y="3956368"/>
            <a:ext cx="454883" cy="717877"/>
          </a:xfrm>
          <a:custGeom>
            <a:avLst/>
            <a:gdLst/>
            <a:ahLst/>
            <a:cxnLst/>
            <a:rect l="0" t="0" r="0" b="0"/>
            <a:pathLst>
              <a:path w="454883" h="717877">
                <a:moveTo>
                  <a:pt x="0" y="9841"/>
                </a:moveTo>
                <a:lnTo>
                  <a:pt x="24272" y="3774"/>
                </a:lnTo>
                <a:lnTo>
                  <a:pt x="32691" y="1986"/>
                </a:lnTo>
                <a:lnTo>
                  <a:pt x="45433" y="0"/>
                </a:lnTo>
                <a:lnTo>
                  <a:pt x="58716" y="2505"/>
                </a:lnTo>
                <a:lnTo>
                  <a:pt x="71816" y="6580"/>
                </a:lnTo>
                <a:lnTo>
                  <a:pt x="81872" y="8392"/>
                </a:lnTo>
                <a:lnTo>
                  <a:pt x="88872" y="10145"/>
                </a:lnTo>
                <a:lnTo>
                  <a:pt x="97348" y="12584"/>
                </a:lnTo>
                <a:lnTo>
                  <a:pt x="106809" y="15480"/>
                </a:lnTo>
                <a:lnTo>
                  <a:pt x="119466" y="19950"/>
                </a:lnTo>
                <a:lnTo>
                  <a:pt x="150463" y="31691"/>
                </a:lnTo>
                <a:lnTo>
                  <a:pt x="166348" y="37108"/>
                </a:lnTo>
                <a:lnTo>
                  <a:pt x="182019" y="41989"/>
                </a:lnTo>
                <a:lnTo>
                  <a:pt x="211708" y="50799"/>
                </a:lnTo>
                <a:lnTo>
                  <a:pt x="237603" y="58948"/>
                </a:lnTo>
                <a:lnTo>
                  <a:pt x="248571" y="64169"/>
                </a:lnTo>
                <a:lnTo>
                  <a:pt x="258425" y="70190"/>
                </a:lnTo>
                <a:lnTo>
                  <a:pt x="277416" y="83653"/>
                </a:lnTo>
                <a:lnTo>
                  <a:pt x="331878" y="120519"/>
                </a:lnTo>
                <a:lnTo>
                  <a:pt x="341902" y="128076"/>
                </a:lnTo>
                <a:lnTo>
                  <a:pt x="351125" y="135655"/>
                </a:lnTo>
                <a:lnTo>
                  <a:pt x="359814" y="143247"/>
                </a:lnTo>
                <a:lnTo>
                  <a:pt x="368145" y="150849"/>
                </a:lnTo>
                <a:lnTo>
                  <a:pt x="384177" y="166068"/>
                </a:lnTo>
                <a:lnTo>
                  <a:pt x="392009" y="174952"/>
                </a:lnTo>
                <a:lnTo>
                  <a:pt x="399769" y="184685"/>
                </a:lnTo>
                <a:lnTo>
                  <a:pt x="413896" y="205660"/>
                </a:lnTo>
                <a:lnTo>
                  <a:pt x="424407" y="227682"/>
                </a:lnTo>
                <a:lnTo>
                  <a:pt x="428988" y="238888"/>
                </a:lnTo>
                <a:lnTo>
                  <a:pt x="433312" y="250169"/>
                </a:lnTo>
                <a:lnTo>
                  <a:pt x="441504" y="272864"/>
                </a:lnTo>
                <a:lnTo>
                  <a:pt x="449378" y="295650"/>
                </a:lnTo>
                <a:lnTo>
                  <a:pt x="451985" y="307061"/>
                </a:lnTo>
                <a:lnTo>
                  <a:pt x="453724" y="318478"/>
                </a:lnTo>
                <a:lnTo>
                  <a:pt x="454882" y="329899"/>
                </a:lnTo>
                <a:lnTo>
                  <a:pt x="454386" y="342593"/>
                </a:lnTo>
                <a:lnTo>
                  <a:pt x="452784" y="356136"/>
                </a:lnTo>
                <a:lnTo>
                  <a:pt x="450446" y="370244"/>
                </a:lnTo>
                <a:lnTo>
                  <a:pt x="448888" y="383460"/>
                </a:lnTo>
                <a:lnTo>
                  <a:pt x="447849" y="396081"/>
                </a:lnTo>
                <a:lnTo>
                  <a:pt x="447156" y="408304"/>
                </a:lnTo>
                <a:lnTo>
                  <a:pt x="445424" y="420263"/>
                </a:lnTo>
                <a:lnTo>
                  <a:pt x="443000" y="432046"/>
                </a:lnTo>
                <a:lnTo>
                  <a:pt x="440113" y="443711"/>
                </a:lnTo>
                <a:lnTo>
                  <a:pt x="435649" y="459108"/>
                </a:lnTo>
                <a:lnTo>
                  <a:pt x="423916" y="496536"/>
                </a:lnTo>
                <a:lnTo>
                  <a:pt x="417231" y="513374"/>
                </a:lnTo>
                <a:lnTo>
                  <a:pt x="410233" y="528410"/>
                </a:lnTo>
                <a:lnTo>
                  <a:pt x="403029" y="542244"/>
                </a:lnTo>
                <a:lnTo>
                  <a:pt x="344453" y="648506"/>
                </a:lnTo>
                <a:lnTo>
                  <a:pt x="330467" y="668766"/>
                </a:lnTo>
                <a:lnTo>
                  <a:pt x="323182" y="677725"/>
                </a:lnTo>
                <a:lnTo>
                  <a:pt x="315785" y="686236"/>
                </a:lnTo>
                <a:lnTo>
                  <a:pt x="308313" y="694451"/>
                </a:lnTo>
                <a:lnTo>
                  <a:pt x="294509" y="707813"/>
                </a:lnTo>
                <a:lnTo>
                  <a:pt x="280866" y="715334"/>
                </a:lnTo>
                <a:lnTo>
                  <a:pt x="275614" y="717876"/>
                </a:lnTo>
                <a:lnTo>
                  <a:pt x="262891" y="7070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3"/>
          <p:cNvSpPr/>
          <p:nvPr/>
        </p:nvSpPr>
        <p:spPr>
          <a:xfrm>
            <a:off x="7018019" y="4251959"/>
            <a:ext cx="171451" cy="11431"/>
          </a:xfrm>
          <a:custGeom>
            <a:avLst/>
            <a:gdLst/>
            <a:ahLst/>
            <a:cxnLst/>
            <a:rect l="0" t="0" r="0" b="0"/>
            <a:pathLst>
              <a:path w="171451" h="11431">
                <a:moveTo>
                  <a:pt x="0" y="0"/>
                </a:moveTo>
                <a:lnTo>
                  <a:pt x="12137" y="6069"/>
                </a:lnTo>
                <a:lnTo>
                  <a:pt x="18251" y="7856"/>
                </a:lnTo>
                <a:lnTo>
                  <a:pt x="24868" y="9047"/>
                </a:lnTo>
                <a:lnTo>
                  <a:pt x="31818" y="9842"/>
                </a:lnTo>
                <a:lnTo>
                  <a:pt x="37723" y="10371"/>
                </a:lnTo>
                <a:lnTo>
                  <a:pt x="42929" y="10724"/>
                </a:lnTo>
                <a:lnTo>
                  <a:pt x="47669" y="10960"/>
                </a:lnTo>
                <a:lnTo>
                  <a:pt x="56323" y="11221"/>
                </a:lnTo>
                <a:lnTo>
                  <a:pt x="78295" y="11389"/>
                </a:lnTo>
                <a:lnTo>
                  <a:pt x="17145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4"/>
          <p:cNvSpPr/>
          <p:nvPr/>
        </p:nvSpPr>
        <p:spPr>
          <a:xfrm>
            <a:off x="7006590" y="4337966"/>
            <a:ext cx="194311" cy="28294"/>
          </a:xfrm>
          <a:custGeom>
            <a:avLst/>
            <a:gdLst/>
            <a:ahLst/>
            <a:cxnLst/>
            <a:rect l="0" t="0" r="0" b="0"/>
            <a:pathLst>
              <a:path w="194311" h="28294">
                <a:moveTo>
                  <a:pt x="0" y="28293"/>
                </a:moveTo>
                <a:lnTo>
                  <a:pt x="6068" y="28293"/>
                </a:lnTo>
                <a:lnTo>
                  <a:pt x="12935" y="27023"/>
                </a:lnTo>
                <a:lnTo>
                  <a:pt x="34112" y="22226"/>
                </a:lnTo>
                <a:lnTo>
                  <a:pt x="44331" y="20438"/>
                </a:lnTo>
                <a:lnTo>
                  <a:pt x="53684" y="19247"/>
                </a:lnTo>
                <a:lnTo>
                  <a:pt x="62459" y="18452"/>
                </a:lnTo>
                <a:lnTo>
                  <a:pt x="70849" y="16653"/>
                </a:lnTo>
                <a:lnTo>
                  <a:pt x="78982" y="14183"/>
                </a:lnTo>
                <a:lnTo>
                  <a:pt x="86945" y="11266"/>
                </a:lnTo>
                <a:lnTo>
                  <a:pt x="97333" y="8052"/>
                </a:lnTo>
                <a:lnTo>
                  <a:pt x="122422" y="1094"/>
                </a:lnTo>
                <a:lnTo>
                  <a:pt x="133685" y="0"/>
                </a:lnTo>
                <a:lnTo>
                  <a:pt x="143734" y="542"/>
                </a:lnTo>
                <a:lnTo>
                  <a:pt x="152972" y="2172"/>
                </a:lnTo>
                <a:lnTo>
                  <a:pt x="161670" y="3259"/>
                </a:lnTo>
                <a:lnTo>
                  <a:pt x="170010" y="3984"/>
                </a:lnTo>
                <a:lnTo>
                  <a:pt x="194310" y="54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5"/>
          <p:cNvSpPr/>
          <p:nvPr/>
        </p:nvSpPr>
        <p:spPr>
          <a:xfrm>
            <a:off x="7280909" y="3948194"/>
            <a:ext cx="342449" cy="566396"/>
          </a:xfrm>
          <a:custGeom>
            <a:avLst/>
            <a:gdLst/>
            <a:ahLst/>
            <a:cxnLst/>
            <a:rect l="0" t="0" r="0" b="0"/>
            <a:pathLst>
              <a:path w="342449" h="566396">
                <a:moveTo>
                  <a:pt x="171450" y="6585"/>
                </a:moveTo>
                <a:lnTo>
                  <a:pt x="201790" y="518"/>
                </a:lnTo>
                <a:lnTo>
                  <a:pt x="213266" y="0"/>
                </a:lnTo>
                <a:lnTo>
                  <a:pt x="223458" y="925"/>
                </a:lnTo>
                <a:lnTo>
                  <a:pt x="232792" y="2812"/>
                </a:lnTo>
                <a:lnTo>
                  <a:pt x="242825" y="4070"/>
                </a:lnTo>
                <a:lnTo>
                  <a:pt x="253324" y="4908"/>
                </a:lnTo>
                <a:lnTo>
                  <a:pt x="264132" y="5467"/>
                </a:lnTo>
                <a:lnTo>
                  <a:pt x="286302" y="6089"/>
                </a:lnTo>
                <a:lnTo>
                  <a:pt x="297548" y="6254"/>
                </a:lnTo>
                <a:lnTo>
                  <a:pt x="307585" y="7635"/>
                </a:lnTo>
                <a:lnTo>
                  <a:pt x="316817" y="9825"/>
                </a:lnTo>
                <a:lnTo>
                  <a:pt x="337749" y="16398"/>
                </a:lnTo>
                <a:lnTo>
                  <a:pt x="339465" y="18207"/>
                </a:lnTo>
                <a:lnTo>
                  <a:pt x="340611" y="20683"/>
                </a:lnTo>
                <a:lnTo>
                  <a:pt x="342448" y="27715"/>
                </a:lnTo>
                <a:lnTo>
                  <a:pt x="341328" y="28291"/>
                </a:lnTo>
                <a:lnTo>
                  <a:pt x="336699" y="28933"/>
                </a:lnTo>
                <a:lnTo>
                  <a:pt x="171632" y="29432"/>
                </a:lnTo>
                <a:lnTo>
                  <a:pt x="162681" y="30707"/>
                </a:lnTo>
                <a:lnTo>
                  <a:pt x="155444" y="32826"/>
                </a:lnTo>
                <a:lnTo>
                  <a:pt x="149350" y="35509"/>
                </a:lnTo>
                <a:lnTo>
                  <a:pt x="139191" y="38490"/>
                </a:lnTo>
                <a:lnTo>
                  <a:pt x="134704" y="39285"/>
                </a:lnTo>
                <a:lnTo>
                  <a:pt x="126332" y="43555"/>
                </a:lnTo>
                <a:lnTo>
                  <a:pt x="122322" y="46472"/>
                </a:lnTo>
                <a:lnTo>
                  <a:pt x="114479" y="56486"/>
                </a:lnTo>
                <a:lnTo>
                  <a:pt x="110609" y="62713"/>
                </a:lnTo>
                <a:lnTo>
                  <a:pt x="106310" y="79791"/>
                </a:lnTo>
                <a:lnTo>
                  <a:pt x="105164" y="89679"/>
                </a:lnTo>
                <a:lnTo>
                  <a:pt x="101859" y="105161"/>
                </a:lnTo>
                <a:lnTo>
                  <a:pt x="97116" y="124372"/>
                </a:lnTo>
                <a:lnTo>
                  <a:pt x="91415" y="146070"/>
                </a:lnTo>
                <a:lnTo>
                  <a:pt x="87614" y="161805"/>
                </a:lnTo>
                <a:lnTo>
                  <a:pt x="85079" y="173565"/>
                </a:lnTo>
                <a:lnTo>
                  <a:pt x="83389" y="182675"/>
                </a:lnTo>
                <a:lnTo>
                  <a:pt x="81512" y="199571"/>
                </a:lnTo>
                <a:lnTo>
                  <a:pt x="81012" y="207632"/>
                </a:lnTo>
                <a:lnTo>
                  <a:pt x="81948" y="214277"/>
                </a:lnTo>
                <a:lnTo>
                  <a:pt x="86375" y="225046"/>
                </a:lnTo>
                <a:lnTo>
                  <a:pt x="89334" y="228426"/>
                </a:lnTo>
                <a:lnTo>
                  <a:pt x="92576" y="230679"/>
                </a:lnTo>
                <a:lnTo>
                  <a:pt x="96007" y="232181"/>
                </a:lnTo>
                <a:lnTo>
                  <a:pt x="99565" y="231912"/>
                </a:lnTo>
                <a:lnTo>
                  <a:pt x="103206" y="230464"/>
                </a:lnTo>
                <a:lnTo>
                  <a:pt x="106905" y="228228"/>
                </a:lnTo>
                <a:lnTo>
                  <a:pt x="114400" y="225743"/>
                </a:lnTo>
                <a:lnTo>
                  <a:pt x="121965" y="224639"/>
                </a:lnTo>
                <a:lnTo>
                  <a:pt x="129561" y="224148"/>
                </a:lnTo>
                <a:lnTo>
                  <a:pt x="134634" y="222747"/>
                </a:lnTo>
                <a:lnTo>
                  <a:pt x="140556" y="220543"/>
                </a:lnTo>
                <a:lnTo>
                  <a:pt x="147045" y="217804"/>
                </a:lnTo>
                <a:lnTo>
                  <a:pt x="156450" y="214708"/>
                </a:lnTo>
                <a:lnTo>
                  <a:pt x="167799" y="211374"/>
                </a:lnTo>
                <a:lnTo>
                  <a:pt x="180447" y="207881"/>
                </a:lnTo>
                <a:lnTo>
                  <a:pt x="192688" y="205552"/>
                </a:lnTo>
                <a:lnTo>
                  <a:pt x="204659" y="204000"/>
                </a:lnTo>
                <a:lnTo>
                  <a:pt x="216450" y="202965"/>
                </a:lnTo>
                <a:lnTo>
                  <a:pt x="226850" y="203545"/>
                </a:lnTo>
                <a:lnTo>
                  <a:pt x="236323" y="205202"/>
                </a:lnTo>
                <a:lnTo>
                  <a:pt x="245179" y="207577"/>
                </a:lnTo>
                <a:lnTo>
                  <a:pt x="252352" y="209159"/>
                </a:lnTo>
                <a:lnTo>
                  <a:pt x="258406" y="210215"/>
                </a:lnTo>
                <a:lnTo>
                  <a:pt x="263710" y="210918"/>
                </a:lnTo>
                <a:lnTo>
                  <a:pt x="269787" y="212657"/>
                </a:lnTo>
                <a:lnTo>
                  <a:pt x="276378" y="215087"/>
                </a:lnTo>
                <a:lnTo>
                  <a:pt x="283313" y="217976"/>
                </a:lnTo>
                <a:lnTo>
                  <a:pt x="289205" y="221173"/>
                </a:lnTo>
                <a:lnTo>
                  <a:pt x="299139" y="228111"/>
                </a:lnTo>
                <a:lnTo>
                  <a:pt x="302296" y="231739"/>
                </a:lnTo>
                <a:lnTo>
                  <a:pt x="304401" y="235428"/>
                </a:lnTo>
                <a:lnTo>
                  <a:pt x="305804" y="239157"/>
                </a:lnTo>
                <a:lnTo>
                  <a:pt x="307778" y="256541"/>
                </a:lnTo>
                <a:lnTo>
                  <a:pt x="308241" y="270500"/>
                </a:lnTo>
                <a:lnTo>
                  <a:pt x="308537" y="312294"/>
                </a:lnTo>
                <a:lnTo>
                  <a:pt x="308588" y="342558"/>
                </a:lnTo>
                <a:lnTo>
                  <a:pt x="306056" y="353757"/>
                </a:lnTo>
                <a:lnTo>
                  <a:pt x="301828" y="366303"/>
                </a:lnTo>
                <a:lnTo>
                  <a:pt x="276790" y="429008"/>
                </a:lnTo>
                <a:lnTo>
                  <a:pt x="270888" y="441870"/>
                </a:lnTo>
                <a:lnTo>
                  <a:pt x="260941" y="459548"/>
                </a:lnTo>
                <a:lnTo>
                  <a:pt x="253971" y="468581"/>
                </a:lnTo>
                <a:lnTo>
                  <a:pt x="245515" y="478412"/>
                </a:lnTo>
                <a:lnTo>
                  <a:pt x="227228" y="498226"/>
                </a:lnTo>
                <a:lnTo>
                  <a:pt x="210634" y="515499"/>
                </a:lnTo>
                <a:lnTo>
                  <a:pt x="201383" y="523661"/>
                </a:lnTo>
                <a:lnTo>
                  <a:pt x="191406" y="531643"/>
                </a:lnTo>
                <a:lnTo>
                  <a:pt x="180944" y="539504"/>
                </a:lnTo>
                <a:lnTo>
                  <a:pt x="172699" y="546014"/>
                </a:lnTo>
                <a:lnTo>
                  <a:pt x="165933" y="551625"/>
                </a:lnTo>
                <a:lnTo>
                  <a:pt x="160153" y="556635"/>
                </a:lnTo>
                <a:lnTo>
                  <a:pt x="150342" y="562202"/>
                </a:lnTo>
                <a:lnTo>
                  <a:pt x="140479" y="564676"/>
                </a:lnTo>
                <a:lnTo>
                  <a:pt x="134293" y="565336"/>
                </a:lnTo>
                <a:lnTo>
                  <a:pt x="127629" y="565776"/>
                </a:lnTo>
                <a:lnTo>
                  <a:pt x="116837" y="566264"/>
                </a:lnTo>
                <a:lnTo>
                  <a:pt x="112182" y="566395"/>
                </a:lnTo>
                <a:lnTo>
                  <a:pt x="106538" y="565212"/>
                </a:lnTo>
                <a:lnTo>
                  <a:pt x="100235" y="563153"/>
                </a:lnTo>
                <a:lnTo>
                  <a:pt x="93494" y="560511"/>
                </a:lnTo>
                <a:lnTo>
                  <a:pt x="86459" y="558749"/>
                </a:lnTo>
                <a:lnTo>
                  <a:pt x="79230" y="557574"/>
                </a:lnTo>
                <a:lnTo>
                  <a:pt x="71870" y="556791"/>
                </a:lnTo>
                <a:lnTo>
                  <a:pt x="66964" y="554999"/>
                </a:lnTo>
                <a:lnTo>
                  <a:pt x="63693" y="552535"/>
                </a:lnTo>
                <a:lnTo>
                  <a:pt x="55702" y="542998"/>
                </a:lnTo>
                <a:lnTo>
                  <a:pt x="47617" y="533281"/>
                </a:lnTo>
                <a:lnTo>
                  <a:pt x="41905" y="525356"/>
                </a:lnTo>
                <a:lnTo>
                  <a:pt x="35556" y="516262"/>
                </a:lnTo>
                <a:lnTo>
                  <a:pt x="30054" y="510200"/>
                </a:lnTo>
                <a:lnTo>
                  <a:pt x="25117" y="506158"/>
                </a:lnTo>
                <a:lnTo>
                  <a:pt x="20555" y="503464"/>
                </a:lnTo>
                <a:lnTo>
                  <a:pt x="17513" y="500398"/>
                </a:lnTo>
                <a:lnTo>
                  <a:pt x="15485" y="497084"/>
                </a:lnTo>
                <a:lnTo>
                  <a:pt x="14134" y="493604"/>
                </a:lnTo>
                <a:lnTo>
                  <a:pt x="9246" y="486351"/>
                </a:lnTo>
                <a:lnTo>
                  <a:pt x="2740" y="478515"/>
                </a:lnTo>
                <a:lnTo>
                  <a:pt x="0" y="463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6"/>
          <p:cNvSpPr/>
          <p:nvPr/>
        </p:nvSpPr>
        <p:spPr>
          <a:xfrm>
            <a:off x="7658100" y="4114800"/>
            <a:ext cx="217170" cy="365760"/>
          </a:xfrm>
          <a:custGeom>
            <a:avLst/>
            <a:gdLst/>
            <a:ahLst/>
            <a:cxnLst/>
            <a:rect l="0" t="0" r="0" b="0"/>
            <a:pathLst>
              <a:path w="217170" h="365760">
                <a:moveTo>
                  <a:pt x="0" y="0"/>
                </a:moveTo>
                <a:lnTo>
                  <a:pt x="0" y="21976"/>
                </a:lnTo>
                <a:lnTo>
                  <a:pt x="2540" y="31160"/>
                </a:lnTo>
                <a:lnTo>
                  <a:pt x="6773" y="42364"/>
                </a:lnTo>
                <a:lnTo>
                  <a:pt x="12135" y="54912"/>
                </a:lnTo>
                <a:lnTo>
                  <a:pt x="19520" y="69628"/>
                </a:lnTo>
                <a:lnTo>
                  <a:pt x="28254" y="85788"/>
                </a:lnTo>
                <a:lnTo>
                  <a:pt x="37885" y="102912"/>
                </a:lnTo>
                <a:lnTo>
                  <a:pt x="49387" y="120678"/>
                </a:lnTo>
                <a:lnTo>
                  <a:pt x="62134" y="138872"/>
                </a:lnTo>
                <a:lnTo>
                  <a:pt x="75713" y="157351"/>
                </a:lnTo>
                <a:lnTo>
                  <a:pt x="88575" y="176021"/>
                </a:lnTo>
                <a:lnTo>
                  <a:pt x="113026" y="213698"/>
                </a:lnTo>
                <a:lnTo>
                  <a:pt x="124881" y="230095"/>
                </a:lnTo>
                <a:lnTo>
                  <a:pt x="136593" y="244836"/>
                </a:lnTo>
                <a:lnTo>
                  <a:pt x="148213" y="258474"/>
                </a:lnTo>
                <a:lnTo>
                  <a:pt x="158498" y="271376"/>
                </a:lnTo>
                <a:lnTo>
                  <a:pt x="167895" y="283787"/>
                </a:lnTo>
                <a:lnTo>
                  <a:pt x="176700" y="295871"/>
                </a:lnTo>
                <a:lnTo>
                  <a:pt x="183840" y="305197"/>
                </a:lnTo>
                <a:lnTo>
                  <a:pt x="189869" y="312685"/>
                </a:lnTo>
                <a:lnTo>
                  <a:pt x="195160" y="318946"/>
                </a:lnTo>
                <a:lnTo>
                  <a:pt x="199957" y="323121"/>
                </a:lnTo>
                <a:lnTo>
                  <a:pt x="204424" y="325904"/>
                </a:lnTo>
                <a:lnTo>
                  <a:pt x="208673" y="327759"/>
                </a:lnTo>
                <a:lnTo>
                  <a:pt x="211504" y="330266"/>
                </a:lnTo>
                <a:lnTo>
                  <a:pt x="213393" y="333207"/>
                </a:lnTo>
                <a:lnTo>
                  <a:pt x="215491" y="339862"/>
                </a:lnTo>
                <a:lnTo>
                  <a:pt x="216051" y="343414"/>
                </a:lnTo>
                <a:lnTo>
                  <a:pt x="217169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7"/>
          <p:cNvSpPr/>
          <p:nvPr/>
        </p:nvSpPr>
        <p:spPr>
          <a:xfrm>
            <a:off x="7635240" y="4183379"/>
            <a:ext cx="148590" cy="308611"/>
          </a:xfrm>
          <a:custGeom>
            <a:avLst/>
            <a:gdLst/>
            <a:ahLst/>
            <a:cxnLst/>
            <a:rect l="0" t="0" r="0" b="0"/>
            <a:pathLst>
              <a:path w="148590" h="308611">
                <a:moveTo>
                  <a:pt x="148589" y="0"/>
                </a:moveTo>
                <a:lnTo>
                  <a:pt x="148589" y="12136"/>
                </a:lnTo>
                <a:lnTo>
                  <a:pt x="147319" y="18251"/>
                </a:lnTo>
                <a:lnTo>
                  <a:pt x="145203" y="24868"/>
                </a:lnTo>
                <a:lnTo>
                  <a:pt x="142522" y="31818"/>
                </a:lnTo>
                <a:lnTo>
                  <a:pt x="136156" y="49702"/>
                </a:lnTo>
                <a:lnTo>
                  <a:pt x="132681" y="59805"/>
                </a:lnTo>
                <a:lnTo>
                  <a:pt x="129093" y="69080"/>
                </a:lnTo>
                <a:lnTo>
                  <a:pt x="125432" y="77803"/>
                </a:lnTo>
                <a:lnTo>
                  <a:pt x="121722" y="86159"/>
                </a:lnTo>
                <a:lnTo>
                  <a:pt x="117977" y="96809"/>
                </a:lnTo>
                <a:lnTo>
                  <a:pt x="114211" y="108990"/>
                </a:lnTo>
                <a:lnTo>
                  <a:pt x="110431" y="122190"/>
                </a:lnTo>
                <a:lnTo>
                  <a:pt x="104100" y="137340"/>
                </a:lnTo>
                <a:lnTo>
                  <a:pt x="96071" y="153790"/>
                </a:lnTo>
                <a:lnTo>
                  <a:pt x="67942" y="207614"/>
                </a:lnTo>
                <a:lnTo>
                  <a:pt x="61804" y="217150"/>
                </a:lnTo>
                <a:lnTo>
                  <a:pt x="55173" y="226047"/>
                </a:lnTo>
                <a:lnTo>
                  <a:pt x="48212" y="234518"/>
                </a:lnTo>
                <a:lnTo>
                  <a:pt x="43571" y="242705"/>
                </a:lnTo>
                <a:lnTo>
                  <a:pt x="40477" y="250704"/>
                </a:lnTo>
                <a:lnTo>
                  <a:pt x="38414" y="258576"/>
                </a:lnTo>
                <a:lnTo>
                  <a:pt x="35770" y="266364"/>
                </a:lnTo>
                <a:lnTo>
                  <a:pt x="32736" y="274096"/>
                </a:lnTo>
                <a:lnTo>
                  <a:pt x="29444" y="281791"/>
                </a:lnTo>
                <a:lnTo>
                  <a:pt x="25979" y="286921"/>
                </a:lnTo>
                <a:lnTo>
                  <a:pt x="22399" y="290341"/>
                </a:lnTo>
                <a:lnTo>
                  <a:pt x="18743" y="292621"/>
                </a:lnTo>
                <a:lnTo>
                  <a:pt x="16305" y="295410"/>
                </a:lnTo>
                <a:lnTo>
                  <a:pt x="14679" y="298540"/>
                </a:lnTo>
                <a:lnTo>
                  <a:pt x="13596" y="301897"/>
                </a:lnTo>
                <a:lnTo>
                  <a:pt x="11604" y="304135"/>
                </a:lnTo>
                <a:lnTo>
                  <a:pt x="9006" y="305627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8"/>
          <p:cNvSpPr/>
          <p:nvPr/>
        </p:nvSpPr>
        <p:spPr>
          <a:xfrm>
            <a:off x="7783829" y="3977797"/>
            <a:ext cx="297181" cy="159863"/>
          </a:xfrm>
          <a:custGeom>
            <a:avLst/>
            <a:gdLst/>
            <a:ahLst/>
            <a:cxnLst/>
            <a:rect l="0" t="0" r="0" b="0"/>
            <a:pathLst>
              <a:path w="297181" h="159863">
                <a:moveTo>
                  <a:pt x="0" y="56992"/>
                </a:moveTo>
                <a:lnTo>
                  <a:pt x="37828" y="19165"/>
                </a:lnTo>
                <a:lnTo>
                  <a:pt x="41728" y="16534"/>
                </a:lnTo>
                <a:lnTo>
                  <a:pt x="49450" y="13611"/>
                </a:lnTo>
                <a:lnTo>
                  <a:pt x="54556" y="11562"/>
                </a:lnTo>
                <a:lnTo>
                  <a:pt x="60501" y="8925"/>
                </a:lnTo>
                <a:lnTo>
                  <a:pt x="67004" y="5897"/>
                </a:lnTo>
                <a:lnTo>
                  <a:pt x="72610" y="3879"/>
                </a:lnTo>
                <a:lnTo>
                  <a:pt x="77617" y="2534"/>
                </a:lnTo>
                <a:lnTo>
                  <a:pt x="82224" y="1637"/>
                </a:lnTo>
                <a:lnTo>
                  <a:pt x="87837" y="1038"/>
                </a:lnTo>
                <a:lnTo>
                  <a:pt x="94118" y="640"/>
                </a:lnTo>
                <a:lnTo>
                  <a:pt x="106601" y="197"/>
                </a:lnTo>
                <a:lnTo>
                  <a:pt x="116381" y="0"/>
                </a:lnTo>
                <a:lnTo>
                  <a:pt x="120768" y="1217"/>
                </a:lnTo>
                <a:lnTo>
                  <a:pt x="129028" y="5957"/>
                </a:lnTo>
                <a:lnTo>
                  <a:pt x="136933" y="8910"/>
                </a:lnTo>
                <a:lnTo>
                  <a:pt x="140819" y="9697"/>
                </a:lnTo>
                <a:lnTo>
                  <a:pt x="145949" y="12762"/>
                </a:lnTo>
                <a:lnTo>
                  <a:pt x="151909" y="17346"/>
                </a:lnTo>
                <a:lnTo>
                  <a:pt x="158424" y="22941"/>
                </a:lnTo>
                <a:lnTo>
                  <a:pt x="164036" y="27942"/>
                </a:lnTo>
                <a:lnTo>
                  <a:pt x="173658" y="36884"/>
                </a:lnTo>
                <a:lnTo>
                  <a:pt x="176732" y="41047"/>
                </a:lnTo>
                <a:lnTo>
                  <a:pt x="178782" y="45092"/>
                </a:lnTo>
                <a:lnTo>
                  <a:pt x="180149" y="49059"/>
                </a:lnTo>
                <a:lnTo>
                  <a:pt x="181059" y="52974"/>
                </a:lnTo>
                <a:lnTo>
                  <a:pt x="181666" y="56853"/>
                </a:lnTo>
                <a:lnTo>
                  <a:pt x="182071" y="60710"/>
                </a:lnTo>
                <a:lnTo>
                  <a:pt x="182341" y="68361"/>
                </a:lnTo>
                <a:lnTo>
                  <a:pt x="182640" y="90408"/>
                </a:lnTo>
                <a:lnTo>
                  <a:pt x="181451" y="99590"/>
                </a:lnTo>
                <a:lnTo>
                  <a:pt x="179388" y="106981"/>
                </a:lnTo>
                <a:lnTo>
                  <a:pt x="176742" y="113178"/>
                </a:lnTo>
                <a:lnTo>
                  <a:pt x="173708" y="118579"/>
                </a:lnTo>
                <a:lnTo>
                  <a:pt x="170416" y="123451"/>
                </a:lnTo>
                <a:lnTo>
                  <a:pt x="166950" y="127968"/>
                </a:lnTo>
                <a:lnTo>
                  <a:pt x="164641" y="132249"/>
                </a:lnTo>
                <a:lnTo>
                  <a:pt x="163100" y="136374"/>
                </a:lnTo>
                <a:lnTo>
                  <a:pt x="162074" y="140393"/>
                </a:lnTo>
                <a:lnTo>
                  <a:pt x="160120" y="143073"/>
                </a:lnTo>
                <a:lnTo>
                  <a:pt x="157546" y="144859"/>
                </a:lnTo>
                <a:lnTo>
                  <a:pt x="154560" y="146051"/>
                </a:lnTo>
                <a:lnTo>
                  <a:pt x="147857" y="150761"/>
                </a:lnTo>
                <a:lnTo>
                  <a:pt x="144291" y="153795"/>
                </a:lnTo>
                <a:lnTo>
                  <a:pt x="140644" y="155817"/>
                </a:lnTo>
                <a:lnTo>
                  <a:pt x="133206" y="158065"/>
                </a:lnTo>
                <a:lnTo>
                  <a:pt x="129444" y="157394"/>
                </a:lnTo>
                <a:lnTo>
                  <a:pt x="121877" y="153262"/>
                </a:lnTo>
                <a:lnTo>
                  <a:pt x="114281" y="150579"/>
                </a:lnTo>
                <a:lnTo>
                  <a:pt x="105125" y="148856"/>
                </a:lnTo>
                <a:lnTo>
                  <a:pt x="104373" y="147445"/>
                </a:lnTo>
                <a:lnTo>
                  <a:pt x="103539" y="142490"/>
                </a:lnTo>
                <a:lnTo>
                  <a:pt x="104586" y="140661"/>
                </a:lnTo>
                <a:lnTo>
                  <a:pt x="106554" y="139441"/>
                </a:lnTo>
                <a:lnTo>
                  <a:pt x="109136" y="138628"/>
                </a:lnTo>
                <a:lnTo>
                  <a:pt x="137041" y="131416"/>
                </a:lnTo>
                <a:lnTo>
                  <a:pt x="153591" y="129468"/>
                </a:lnTo>
                <a:lnTo>
                  <a:pt x="173514" y="128170"/>
                </a:lnTo>
                <a:lnTo>
                  <a:pt x="195686" y="127304"/>
                </a:lnTo>
                <a:lnTo>
                  <a:pt x="213008" y="127997"/>
                </a:lnTo>
                <a:lnTo>
                  <a:pt x="227095" y="129729"/>
                </a:lnTo>
                <a:lnTo>
                  <a:pt x="239027" y="132153"/>
                </a:lnTo>
                <a:lnTo>
                  <a:pt x="250792" y="135039"/>
                </a:lnTo>
                <a:lnTo>
                  <a:pt x="262444" y="138234"/>
                </a:lnTo>
                <a:lnTo>
                  <a:pt x="286888" y="145411"/>
                </a:lnTo>
                <a:lnTo>
                  <a:pt x="297180" y="159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9"/>
          <p:cNvSpPr/>
          <p:nvPr/>
        </p:nvSpPr>
        <p:spPr>
          <a:xfrm>
            <a:off x="8081009" y="4320539"/>
            <a:ext cx="182882" cy="1"/>
          </a:xfrm>
          <a:custGeom>
            <a:avLst/>
            <a:gdLst/>
            <a:ahLst/>
            <a:cxnLst/>
            <a:rect l="0" t="0" r="0" b="0"/>
            <a:pathLst>
              <a:path w="182882" h="1">
                <a:moveTo>
                  <a:pt x="0" y="0"/>
                </a:move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0"/>
          <p:cNvSpPr/>
          <p:nvPr/>
        </p:nvSpPr>
        <p:spPr>
          <a:xfrm>
            <a:off x="8366759" y="4091939"/>
            <a:ext cx="22722" cy="422912"/>
          </a:xfrm>
          <a:custGeom>
            <a:avLst/>
            <a:gdLst/>
            <a:ahLst/>
            <a:cxnLst/>
            <a:rect l="0" t="0" r="0" b="0"/>
            <a:pathLst>
              <a:path w="22722" h="422912">
                <a:moveTo>
                  <a:pt x="0" y="0"/>
                </a:moveTo>
                <a:lnTo>
                  <a:pt x="6068" y="6069"/>
                </a:lnTo>
                <a:lnTo>
                  <a:pt x="7856" y="9126"/>
                </a:lnTo>
                <a:lnTo>
                  <a:pt x="9047" y="12434"/>
                </a:lnTo>
                <a:lnTo>
                  <a:pt x="9842" y="15909"/>
                </a:lnTo>
                <a:lnTo>
                  <a:pt x="10371" y="19496"/>
                </a:lnTo>
                <a:lnTo>
                  <a:pt x="10959" y="26869"/>
                </a:lnTo>
                <a:lnTo>
                  <a:pt x="11221" y="37765"/>
                </a:lnTo>
                <a:lnTo>
                  <a:pt x="11390" y="65457"/>
                </a:lnTo>
                <a:lnTo>
                  <a:pt x="12673" y="77928"/>
                </a:lnTo>
                <a:lnTo>
                  <a:pt x="17486" y="112105"/>
                </a:lnTo>
                <a:lnTo>
                  <a:pt x="19277" y="142047"/>
                </a:lnTo>
                <a:lnTo>
                  <a:pt x="21268" y="222729"/>
                </a:lnTo>
                <a:lnTo>
                  <a:pt x="22721" y="336662"/>
                </a:lnTo>
                <a:lnTo>
                  <a:pt x="21497" y="346362"/>
                </a:lnTo>
                <a:lnTo>
                  <a:pt x="19412" y="356638"/>
                </a:lnTo>
                <a:lnTo>
                  <a:pt x="16751" y="367299"/>
                </a:lnTo>
                <a:lnTo>
                  <a:pt x="14978" y="379486"/>
                </a:lnTo>
                <a:lnTo>
                  <a:pt x="13796" y="392691"/>
                </a:lnTo>
                <a:lnTo>
                  <a:pt x="12482" y="414559"/>
                </a:lnTo>
                <a:lnTo>
                  <a:pt x="12131" y="418613"/>
                </a:lnTo>
                <a:lnTo>
                  <a:pt x="11431" y="422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1"/>
          <p:cNvSpPr/>
          <p:nvPr/>
        </p:nvSpPr>
        <p:spPr>
          <a:xfrm>
            <a:off x="8486250" y="4046817"/>
            <a:ext cx="245435" cy="421479"/>
          </a:xfrm>
          <a:custGeom>
            <a:avLst/>
            <a:gdLst/>
            <a:ahLst/>
            <a:cxnLst/>
            <a:rect l="0" t="0" r="0" b="0"/>
            <a:pathLst>
              <a:path w="245435" h="421479">
                <a:moveTo>
                  <a:pt x="6240" y="22262"/>
                </a:moveTo>
                <a:lnTo>
                  <a:pt x="18375" y="16195"/>
                </a:lnTo>
                <a:lnTo>
                  <a:pt x="23220" y="14407"/>
                </a:lnTo>
                <a:lnTo>
                  <a:pt x="27721" y="13216"/>
                </a:lnTo>
                <a:lnTo>
                  <a:pt x="31990" y="12421"/>
                </a:lnTo>
                <a:lnTo>
                  <a:pt x="47536" y="11892"/>
                </a:lnTo>
                <a:lnTo>
                  <a:pt x="150328" y="10972"/>
                </a:lnTo>
                <a:lnTo>
                  <a:pt x="161988" y="12196"/>
                </a:lnTo>
                <a:lnTo>
                  <a:pt x="172302" y="14281"/>
                </a:lnTo>
                <a:lnTo>
                  <a:pt x="181717" y="16941"/>
                </a:lnTo>
                <a:lnTo>
                  <a:pt x="189265" y="18715"/>
                </a:lnTo>
                <a:lnTo>
                  <a:pt x="195566" y="19898"/>
                </a:lnTo>
                <a:lnTo>
                  <a:pt x="201038" y="20686"/>
                </a:lnTo>
                <a:lnTo>
                  <a:pt x="203415" y="19941"/>
                </a:lnTo>
                <a:lnTo>
                  <a:pt x="203730" y="18175"/>
                </a:lnTo>
                <a:lnTo>
                  <a:pt x="202670" y="15728"/>
                </a:lnTo>
                <a:lnTo>
                  <a:pt x="199422" y="12826"/>
                </a:lnTo>
                <a:lnTo>
                  <a:pt x="194719" y="9621"/>
                </a:lnTo>
                <a:lnTo>
                  <a:pt x="189042" y="6215"/>
                </a:lnTo>
                <a:lnTo>
                  <a:pt x="181448" y="3944"/>
                </a:lnTo>
                <a:lnTo>
                  <a:pt x="172575" y="2430"/>
                </a:lnTo>
                <a:lnTo>
                  <a:pt x="162850" y="1421"/>
                </a:lnTo>
                <a:lnTo>
                  <a:pt x="153826" y="748"/>
                </a:lnTo>
                <a:lnTo>
                  <a:pt x="145271" y="299"/>
                </a:lnTo>
                <a:lnTo>
                  <a:pt x="137027" y="0"/>
                </a:lnTo>
                <a:lnTo>
                  <a:pt x="127721" y="1071"/>
                </a:lnTo>
                <a:lnTo>
                  <a:pt x="117708" y="3055"/>
                </a:lnTo>
                <a:lnTo>
                  <a:pt x="107222" y="5647"/>
                </a:lnTo>
                <a:lnTo>
                  <a:pt x="96421" y="8646"/>
                </a:lnTo>
                <a:lnTo>
                  <a:pt x="74260" y="15364"/>
                </a:lnTo>
                <a:lnTo>
                  <a:pt x="65556" y="18933"/>
                </a:lnTo>
                <a:lnTo>
                  <a:pt x="58485" y="22583"/>
                </a:lnTo>
                <a:lnTo>
                  <a:pt x="52500" y="26286"/>
                </a:lnTo>
                <a:lnTo>
                  <a:pt x="47239" y="30025"/>
                </a:lnTo>
                <a:lnTo>
                  <a:pt x="42462" y="33788"/>
                </a:lnTo>
                <a:lnTo>
                  <a:pt x="31739" y="42883"/>
                </a:lnTo>
                <a:lnTo>
                  <a:pt x="26886" y="47514"/>
                </a:lnTo>
                <a:lnTo>
                  <a:pt x="23814" y="50527"/>
                </a:lnTo>
                <a:lnTo>
                  <a:pt x="21766" y="53805"/>
                </a:lnTo>
                <a:lnTo>
                  <a:pt x="17613" y="65757"/>
                </a:lnTo>
                <a:lnTo>
                  <a:pt x="12142" y="78000"/>
                </a:lnTo>
                <a:lnTo>
                  <a:pt x="10174" y="84821"/>
                </a:lnTo>
                <a:lnTo>
                  <a:pt x="8863" y="91908"/>
                </a:lnTo>
                <a:lnTo>
                  <a:pt x="7988" y="99173"/>
                </a:lnTo>
                <a:lnTo>
                  <a:pt x="6136" y="106556"/>
                </a:lnTo>
                <a:lnTo>
                  <a:pt x="3631" y="114018"/>
                </a:lnTo>
                <a:lnTo>
                  <a:pt x="690" y="121533"/>
                </a:lnTo>
                <a:lnTo>
                  <a:pt x="0" y="129083"/>
                </a:lnTo>
                <a:lnTo>
                  <a:pt x="810" y="136656"/>
                </a:lnTo>
                <a:lnTo>
                  <a:pt x="5167" y="154926"/>
                </a:lnTo>
                <a:lnTo>
                  <a:pt x="6795" y="156424"/>
                </a:lnTo>
                <a:lnTo>
                  <a:pt x="9150" y="157424"/>
                </a:lnTo>
                <a:lnTo>
                  <a:pt x="11989" y="158090"/>
                </a:lnTo>
                <a:lnTo>
                  <a:pt x="17693" y="158534"/>
                </a:lnTo>
                <a:lnTo>
                  <a:pt x="25305" y="158830"/>
                </a:lnTo>
                <a:lnTo>
                  <a:pt x="52762" y="159306"/>
                </a:lnTo>
                <a:lnTo>
                  <a:pt x="58845" y="158075"/>
                </a:lnTo>
                <a:lnTo>
                  <a:pt x="65440" y="155984"/>
                </a:lnTo>
                <a:lnTo>
                  <a:pt x="72376" y="153320"/>
                </a:lnTo>
                <a:lnTo>
                  <a:pt x="82080" y="151544"/>
                </a:lnTo>
                <a:lnTo>
                  <a:pt x="93630" y="150360"/>
                </a:lnTo>
                <a:lnTo>
                  <a:pt x="106410" y="149571"/>
                </a:lnTo>
                <a:lnTo>
                  <a:pt x="134157" y="148694"/>
                </a:lnTo>
                <a:lnTo>
                  <a:pt x="148667" y="148460"/>
                </a:lnTo>
                <a:lnTo>
                  <a:pt x="160881" y="149574"/>
                </a:lnTo>
                <a:lnTo>
                  <a:pt x="171564" y="151587"/>
                </a:lnTo>
                <a:lnTo>
                  <a:pt x="181226" y="154199"/>
                </a:lnTo>
                <a:lnTo>
                  <a:pt x="188937" y="155940"/>
                </a:lnTo>
                <a:lnTo>
                  <a:pt x="195347" y="157101"/>
                </a:lnTo>
                <a:lnTo>
                  <a:pt x="200892" y="157875"/>
                </a:lnTo>
                <a:lnTo>
                  <a:pt x="207127" y="160931"/>
                </a:lnTo>
                <a:lnTo>
                  <a:pt x="213825" y="165508"/>
                </a:lnTo>
                <a:lnTo>
                  <a:pt x="220830" y="171099"/>
                </a:lnTo>
                <a:lnTo>
                  <a:pt x="226770" y="176097"/>
                </a:lnTo>
                <a:lnTo>
                  <a:pt x="232000" y="180699"/>
                </a:lnTo>
                <a:lnTo>
                  <a:pt x="236757" y="185037"/>
                </a:lnTo>
                <a:lnTo>
                  <a:pt x="239927" y="190469"/>
                </a:lnTo>
                <a:lnTo>
                  <a:pt x="243451" y="203278"/>
                </a:lnTo>
                <a:lnTo>
                  <a:pt x="244391" y="210249"/>
                </a:lnTo>
                <a:lnTo>
                  <a:pt x="245017" y="217437"/>
                </a:lnTo>
                <a:lnTo>
                  <a:pt x="245434" y="224769"/>
                </a:lnTo>
                <a:lnTo>
                  <a:pt x="244443" y="232197"/>
                </a:lnTo>
                <a:lnTo>
                  <a:pt x="242512" y="239688"/>
                </a:lnTo>
                <a:lnTo>
                  <a:pt x="239954" y="247223"/>
                </a:lnTo>
                <a:lnTo>
                  <a:pt x="236979" y="254786"/>
                </a:lnTo>
                <a:lnTo>
                  <a:pt x="233726" y="262368"/>
                </a:lnTo>
                <a:lnTo>
                  <a:pt x="230287" y="269963"/>
                </a:lnTo>
                <a:lnTo>
                  <a:pt x="225455" y="277566"/>
                </a:lnTo>
                <a:lnTo>
                  <a:pt x="219693" y="285175"/>
                </a:lnTo>
                <a:lnTo>
                  <a:pt x="213312" y="292788"/>
                </a:lnTo>
                <a:lnTo>
                  <a:pt x="196061" y="314792"/>
                </a:lnTo>
                <a:lnTo>
                  <a:pt x="153943" y="370312"/>
                </a:lnTo>
                <a:lnTo>
                  <a:pt x="144079" y="381295"/>
                </a:lnTo>
                <a:lnTo>
                  <a:pt x="134962" y="389888"/>
                </a:lnTo>
                <a:lnTo>
                  <a:pt x="126345" y="396886"/>
                </a:lnTo>
                <a:lnTo>
                  <a:pt x="118059" y="402822"/>
                </a:lnTo>
                <a:lnTo>
                  <a:pt x="109996" y="408049"/>
                </a:lnTo>
                <a:lnTo>
                  <a:pt x="102081" y="412803"/>
                </a:lnTo>
                <a:lnTo>
                  <a:pt x="95533" y="415973"/>
                </a:lnTo>
                <a:lnTo>
                  <a:pt x="89899" y="418086"/>
                </a:lnTo>
                <a:lnTo>
                  <a:pt x="84872" y="419495"/>
                </a:lnTo>
                <a:lnTo>
                  <a:pt x="78982" y="420434"/>
                </a:lnTo>
                <a:lnTo>
                  <a:pt x="72515" y="421060"/>
                </a:lnTo>
                <a:lnTo>
                  <a:pt x="65662" y="421478"/>
                </a:lnTo>
                <a:lnTo>
                  <a:pt x="59825" y="420486"/>
                </a:lnTo>
                <a:lnTo>
                  <a:pt x="54663" y="418555"/>
                </a:lnTo>
                <a:lnTo>
                  <a:pt x="43321" y="412398"/>
                </a:lnTo>
                <a:lnTo>
                  <a:pt x="42391" y="410623"/>
                </a:lnTo>
                <a:lnTo>
                  <a:pt x="41357" y="405263"/>
                </a:lnTo>
                <a:lnTo>
                  <a:pt x="40897" y="398649"/>
                </a:lnTo>
                <a:lnTo>
                  <a:pt x="40529" y="388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2"/>
          <p:cNvSpPr/>
          <p:nvPr/>
        </p:nvSpPr>
        <p:spPr>
          <a:xfrm>
            <a:off x="8789669" y="4114800"/>
            <a:ext cx="194311" cy="365760"/>
          </a:xfrm>
          <a:custGeom>
            <a:avLst/>
            <a:gdLst/>
            <a:ahLst/>
            <a:cxnLst/>
            <a:rect l="0" t="0" r="0" b="0"/>
            <a:pathLst>
              <a:path w="194311" h="365760">
                <a:moveTo>
                  <a:pt x="0" y="0"/>
                </a:moveTo>
                <a:lnTo>
                  <a:pt x="6068" y="6067"/>
                </a:lnTo>
                <a:lnTo>
                  <a:pt x="7856" y="9125"/>
                </a:lnTo>
                <a:lnTo>
                  <a:pt x="9842" y="15909"/>
                </a:lnTo>
                <a:lnTo>
                  <a:pt x="11641" y="22035"/>
                </a:lnTo>
                <a:lnTo>
                  <a:pt x="17028" y="39003"/>
                </a:lnTo>
                <a:lnTo>
                  <a:pt x="20242" y="50132"/>
                </a:lnTo>
                <a:lnTo>
                  <a:pt x="27200" y="76044"/>
                </a:lnTo>
                <a:lnTo>
                  <a:pt x="30834" y="86255"/>
                </a:lnTo>
                <a:lnTo>
                  <a:pt x="34526" y="94334"/>
                </a:lnTo>
                <a:lnTo>
                  <a:pt x="38258" y="100989"/>
                </a:lnTo>
                <a:lnTo>
                  <a:pt x="40745" y="107966"/>
                </a:lnTo>
                <a:lnTo>
                  <a:pt x="42404" y="115157"/>
                </a:lnTo>
                <a:lnTo>
                  <a:pt x="43509" y="122491"/>
                </a:lnTo>
                <a:lnTo>
                  <a:pt x="45516" y="129920"/>
                </a:lnTo>
                <a:lnTo>
                  <a:pt x="48124" y="137414"/>
                </a:lnTo>
                <a:lnTo>
                  <a:pt x="51134" y="144949"/>
                </a:lnTo>
                <a:lnTo>
                  <a:pt x="54408" y="152513"/>
                </a:lnTo>
                <a:lnTo>
                  <a:pt x="61435" y="167690"/>
                </a:lnTo>
                <a:lnTo>
                  <a:pt x="67627" y="177833"/>
                </a:lnTo>
                <a:lnTo>
                  <a:pt x="75565" y="189675"/>
                </a:lnTo>
                <a:lnTo>
                  <a:pt x="84666" y="202650"/>
                </a:lnTo>
                <a:lnTo>
                  <a:pt x="92005" y="213840"/>
                </a:lnTo>
                <a:lnTo>
                  <a:pt x="98167" y="223839"/>
                </a:lnTo>
                <a:lnTo>
                  <a:pt x="103545" y="233047"/>
                </a:lnTo>
                <a:lnTo>
                  <a:pt x="112906" y="250049"/>
                </a:lnTo>
                <a:lnTo>
                  <a:pt x="117181" y="258139"/>
                </a:lnTo>
                <a:lnTo>
                  <a:pt x="121301" y="264803"/>
                </a:lnTo>
                <a:lnTo>
                  <a:pt x="125317" y="270515"/>
                </a:lnTo>
                <a:lnTo>
                  <a:pt x="129265" y="275593"/>
                </a:lnTo>
                <a:lnTo>
                  <a:pt x="133167" y="281519"/>
                </a:lnTo>
                <a:lnTo>
                  <a:pt x="137038" y="288009"/>
                </a:lnTo>
                <a:lnTo>
                  <a:pt x="140889" y="294876"/>
                </a:lnTo>
                <a:lnTo>
                  <a:pt x="145996" y="301994"/>
                </a:lnTo>
                <a:lnTo>
                  <a:pt x="151941" y="309279"/>
                </a:lnTo>
                <a:lnTo>
                  <a:pt x="158445" y="316676"/>
                </a:lnTo>
                <a:lnTo>
                  <a:pt x="162779" y="322877"/>
                </a:lnTo>
                <a:lnTo>
                  <a:pt x="167597" y="333154"/>
                </a:lnTo>
                <a:lnTo>
                  <a:pt x="173125" y="341955"/>
                </a:lnTo>
                <a:lnTo>
                  <a:pt x="176376" y="346080"/>
                </a:lnTo>
                <a:lnTo>
                  <a:pt x="179990" y="354050"/>
                </a:lnTo>
                <a:lnTo>
                  <a:pt x="180953" y="357953"/>
                </a:lnTo>
                <a:lnTo>
                  <a:pt x="182866" y="360555"/>
                </a:lnTo>
                <a:lnTo>
                  <a:pt x="185411" y="362290"/>
                </a:lnTo>
                <a:lnTo>
                  <a:pt x="194310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3"/>
          <p:cNvSpPr/>
          <p:nvPr/>
        </p:nvSpPr>
        <p:spPr>
          <a:xfrm>
            <a:off x="8663940" y="4103370"/>
            <a:ext cx="285751" cy="411481"/>
          </a:xfrm>
          <a:custGeom>
            <a:avLst/>
            <a:gdLst/>
            <a:ahLst/>
            <a:cxnLst/>
            <a:rect l="0" t="0" r="0" b="0"/>
            <a:pathLst>
              <a:path w="285751" h="411481">
                <a:moveTo>
                  <a:pt x="285750" y="0"/>
                </a:moveTo>
                <a:lnTo>
                  <a:pt x="249040" y="73418"/>
                </a:lnTo>
                <a:lnTo>
                  <a:pt x="242227" y="85775"/>
                </a:lnTo>
                <a:lnTo>
                  <a:pt x="224496" y="116439"/>
                </a:lnTo>
                <a:lnTo>
                  <a:pt x="215704" y="129696"/>
                </a:lnTo>
                <a:lnTo>
                  <a:pt x="207302" y="141074"/>
                </a:lnTo>
                <a:lnTo>
                  <a:pt x="199161" y="151199"/>
                </a:lnTo>
                <a:lnTo>
                  <a:pt x="191193" y="161759"/>
                </a:lnTo>
                <a:lnTo>
                  <a:pt x="175568" y="183653"/>
                </a:lnTo>
                <a:lnTo>
                  <a:pt x="167845" y="193555"/>
                </a:lnTo>
                <a:lnTo>
                  <a:pt x="160157" y="202697"/>
                </a:lnTo>
                <a:lnTo>
                  <a:pt x="152490" y="211331"/>
                </a:lnTo>
                <a:lnTo>
                  <a:pt x="141031" y="227247"/>
                </a:lnTo>
                <a:lnTo>
                  <a:pt x="127040" y="248018"/>
                </a:lnTo>
                <a:lnTo>
                  <a:pt x="111363" y="272025"/>
                </a:lnTo>
                <a:lnTo>
                  <a:pt x="95833" y="293110"/>
                </a:lnTo>
                <a:lnTo>
                  <a:pt x="80398" y="312246"/>
                </a:lnTo>
                <a:lnTo>
                  <a:pt x="65028" y="330084"/>
                </a:lnTo>
                <a:lnTo>
                  <a:pt x="53512" y="344516"/>
                </a:lnTo>
                <a:lnTo>
                  <a:pt x="44565" y="356677"/>
                </a:lnTo>
                <a:lnTo>
                  <a:pt x="37330" y="367324"/>
                </a:lnTo>
                <a:lnTo>
                  <a:pt x="31237" y="375693"/>
                </a:lnTo>
                <a:lnTo>
                  <a:pt x="25904" y="382542"/>
                </a:lnTo>
                <a:lnTo>
                  <a:pt x="21079" y="388378"/>
                </a:lnTo>
                <a:lnTo>
                  <a:pt x="12331" y="398249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4"/>
          <p:cNvSpPr/>
          <p:nvPr/>
        </p:nvSpPr>
        <p:spPr>
          <a:xfrm>
            <a:off x="3520440" y="5303519"/>
            <a:ext cx="57151" cy="400051"/>
          </a:xfrm>
          <a:custGeom>
            <a:avLst/>
            <a:gdLst/>
            <a:ahLst/>
            <a:cxnLst/>
            <a:rect l="0" t="0" r="0" b="0"/>
            <a:pathLst>
              <a:path w="57151" h="400051">
                <a:moveTo>
                  <a:pt x="0" y="0"/>
                </a:moveTo>
                <a:lnTo>
                  <a:pt x="15909" y="47728"/>
                </a:lnTo>
                <a:lnTo>
                  <a:pt x="20765" y="64838"/>
                </a:lnTo>
                <a:lnTo>
                  <a:pt x="32936" y="110944"/>
                </a:lnTo>
                <a:lnTo>
                  <a:pt x="37197" y="129843"/>
                </a:lnTo>
                <a:lnTo>
                  <a:pt x="40038" y="144982"/>
                </a:lnTo>
                <a:lnTo>
                  <a:pt x="41932" y="157615"/>
                </a:lnTo>
                <a:lnTo>
                  <a:pt x="43194" y="172387"/>
                </a:lnTo>
                <a:lnTo>
                  <a:pt x="44036" y="188584"/>
                </a:lnTo>
                <a:lnTo>
                  <a:pt x="45221" y="231561"/>
                </a:lnTo>
                <a:lnTo>
                  <a:pt x="45676" y="317808"/>
                </a:lnTo>
                <a:lnTo>
                  <a:pt x="45711" y="344012"/>
                </a:lnTo>
                <a:lnTo>
                  <a:pt x="46984" y="349991"/>
                </a:lnTo>
                <a:lnTo>
                  <a:pt x="49102" y="356518"/>
                </a:lnTo>
                <a:lnTo>
                  <a:pt x="51785" y="363409"/>
                </a:lnTo>
                <a:lnTo>
                  <a:pt x="52303" y="368003"/>
                </a:lnTo>
                <a:lnTo>
                  <a:pt x="51378" y="371065"/>
                </a:lnTo>
                <a:lnTo>
                  <a:pt x="49492" y="373107"/>
                </a:lnTo>
                <a:lnTo>
                  <a:pt x="48234" y="375738"/>
                </a:lnTo>
                <a:lnTo>
                  <a:pt x="46837" y="382048"/>
                </a:lnTo>
                <a:lnTo>
                  <a:pt x="46051" y="392741"/>
                </a:lnTo>
                <a:lnTo>
                  <a:pt x="47210" y="395177"/>
                </a:lnTo>
                <a:lnTo>
                  <a:pt x="49253" y="396802"/>
                </a:lnTo>
                <a:lnTo>
                  <a:pt x="5715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5"/>
          <p:cNvSpPr/>
          <p:nvPr/>
        </p:nvSpPr>
        <p:spPr>
          <a:xfrm>
            <a:off x="3646170" y="5247062"/>
            <a:ext cx="411481" cy="474164"/>
          </a:xfrm>
          <a:custGeom>
            <a:avLst/>
            <a:gdLst/>
            <a:ahLst/>
            <a:cxnLst/>
            <a:rect l="0" t="0" r="0" b="0"/>
            <a:pathLst>
              <a:path w="411481" h="474164">
                <a:moveTo>
                  <a:pt x="0" y="125038"/>
                </a:moveTo>
                <a:lnTo>
                  <a:pt x="12135" y="106834"/>
                </a:lnTo>
                <a:lnTo>
                  <a:pt x="21480" y="94510"/>
                </a:lnTo>
                <a:lnTo>
                  <a:pt x="25750" y="89446"/>
                </a:lnTo>
                <a:lnTo>
                  <a:pt x="29866" y="86070"/>
                </a:lnTo>
                <a:lnTo>
                  <a:pt x="33881" y="83819"/>
                </a:lnTo>
                <a:lnTo>
                  <a:pt x="37827" y="82318"/>
                </a:lnTo>
                <a:lnTo>
                  <a:pt x="45598" y="77264"/>
                </a:lnTo>
                <a:lnTo>
                  <a:pt x="57096" y="68245"/>
                </a:lnTo>
                <a:lnTo>
                  <a:pt x="79139" y="51537"/>
                </a:lnTo>
                <a:lnTo>
                  <a:pt x="89589" y="44287"/>
                </a:lnTo>
                <a:lnTo>
                  <a:pt x="99096" y="38183"/>
                </a:lnTo>
                <a:lnTo>
                  <a:pt x="107974" y="32845"/>
                </a:lnTo>
                <a:lnTo>
                  <a:pt x="115162" y="28016"/>
                </a:lnTo>
                <a:lnTo>
                  <a:pt x="126536" y="19263"/>
                </a:lnTo>
                <a:lnTo>
                  <a:pt x="135157" y="15151"/>
                </a:lnTo>
                <a:lnTo>
                  <a:pt x="145985" y="11140"/>
                </a:lnTo>
                <a:lnTo>
                  <a:pt x="158283" y="7196"/>
                </a:lnTo>
                <a:lnTo>
                  <a:pt x="170292" y="4566"/>
                </a:lnTo>
                <a:lnTo>
                  <a:pt x="182108" y="2813"/>
                </a:lnTo>
                <a:lnTo>
                  <a:pt x="193795" y="1645"/>
                </a:lnTo>
                <a:lnTo>
                  <a:pt x="204127" y="866"/>
                </a:lnTo>
                <a:lnTo>
                  <a:pt x="213554" y="346"/>
                </a:lnTo>
                <a:lnTo>
                  <a:pt x="222379" y="0"/>
                </a:lnTo>
                <a:lnTo>
                  <a:pt x="229532" y="1039"/>
                </a:lnTo>
                <a:lnTo>
                  <a:pt x="240868" y="5580"/>
                </a:lnTo>
                <a:lnTo>
                  <a:pt x="250139" y="8446"/>
                </a:lnTo>
                <a:lnTo>
                  <a:pt x="254389" y="9210"/>
                </a:lnTo>
                <a:lnTo>
                  <a:pt x="265885" y="16832"/>
                </a:lnTo>
                <a:lnTo>
                  <a:pt x="272506" y="22420"/>
                </a:lnTo>
                <a:lnTo>
                  <a:pt x="279461" y="29956"/>
                </a:lnTo>
                <a:lnTo>
                  <a:pt x="286637" y="38790"/>
                </a:lnTo>
                <a:lnTo>
                  <a:pt x="293961" y="48489"/>
                </a:lnTo>
                <a:lnTo>
                  <a:pt x="300114" y="57495"/>
                </a:lnTo>
                <a:lnTo>
                  <a:pt x="305486" y="66039"/>
                </a:lnTo>
                <a:lnTo>
                  <a:pt x="310337" y="74275"/>
                </a:lnTo>
                <a:lnTo>
                  <a:pt x="313572" y="84846"/>
                </a:lnTo>
                <a:lnTo>
                  <a:pt x="315728" y="96973"/>
                </a:lnTo>
                <a:lnTo>
                  <a:pt x="317165" y="110138"/>
                </a:lnTo>
                <a:lnTo>
                  <a:pt x="318123" y="129074"/>
                </a:lnTo>
                <a:lnTo>
                  <a:pt x="319188" y="177208"/>
                </a:lnTo>
                <a:lnTo>
                  <a:pt x="318202" y="196648"/>
                </a:lnTo>
                <a:lnTo>
                  <a:pt x="316274" y="212148"/>
                </a:lnTo>
                <a:lnTo>
                  <a:pt x="313720" y="225021"/>
                </a:lnTo>
                <a:lnTo>
                  <a:pt x="310747" y="236143"/>
                </a:lnTo>
                <a:lnTo>
                  <a:pt x="307494" y="246098"/>
                </a:lnTo>
                <a:lnTo>
                  <a:pt x="304056" y="255275"/>
                </a:lnTo>
                <a:lnTo>
                  <a:pt x="300494" y="263932"/>
                </a:lnTo>
                <a:lnTo>
                  <a:pt x="296849" y="272244"/>
                </a:lnTo>
                <a:lnTo>
                  <a:pt x="293149" y="280325"/>
                </a:lnTo>
                <a:lnTo>
                  <a:pt x="282265" y="306237"/>
                </a:lnTo>
                <a:lnTo>
                  <a:pt x="275806" y="322037"/>
                </a:lnTo>
                <a:lnTo>
                  <a:pt x="267691" y="338921"/>
                </a:lnTo>
                <a:lnTo>
                  <a:pt x="258470" y="356526"/>
                </a:lnTo>
                <a:lnTo>
                  <a:pt x="234064" y="401483"/>
                </a:lnTo>
                <a:lnTo>
                  <a:pt x="228433" y="412205"/>
                </a:lnTo>
                <a:lnTo>
                  <a:pt x="223408" y="420623"/>
                </a:lnTo>
                <a:lnTo>
                  <a:pt x="214439" y="433362"/>
                </a:lnTo>
                <a:lnTo>
                  <a:pt x="202249" y="447674"/>
                </a:lnTo>
                <a:lnTo>
                  <a:pt x="198333" y="450619"/>
                </a:lnTo>
                <a:lnTo>
                  <a:pt x="185483" y="456033"/>
                </a:lnTo>
                <a:lnTo>
                  <a:pt x="173030" y="461800"/>
                </a:lnTo>
                <a:lnTo>
                  <a:pt x="162415" y="465210"/>
                </a:lnTo>
                <a:lnTo>
                  <a:pt x="152195" y="467995"/>
                </a:lnTo>
                <a:lnTo>
                  <a:pt x="145913" y="470516"/>
                </a:lnTo>
                <a:lnTo>
                  <a:pt x="139185" y="473467"/>
                </a:lnTo>
                <a:lnTo>
                  <a:pt x="133430" y="474163"/>
                </a:lnTo>
                <a:lnTo>
                  <a:pt x="128323" y="473358"/>
                </a:lnTo>
                <a:lnTo>
                  <a:pt x="119262" y="470347"/>
                </a:lnTo>
                <a:lnTo>
                  <a:pt x="107021" y="468651"/>
                </a:lnTo>
                <a:lnTo>
                  <a:pt x="99211" y="468255"/>
                </a:lnTo>
                <a:lnTo>
                  <a:pt x="95351" y="466879"/>
                </a:lnTo>
                <a:lnTo>
                  <a:pt x="87675" y="461963"/>
                </a:lnTo>
                <a:lnTo>
                  <a:pt x="85120" y="458875"/>
                </a:lnTo>
                <a:lnTo>
                  <a:pt x="83417" y="455546"/>
                </a:lnTo>
                <a:lnTo>
                  <a:pt x="82281" y="452056"/>
                </a:lnTo>
                <a:lnTo>
                  <a:pt x="80254" y="449730"/>
                </a:lnTo>
                <a:lnTo>
                  <a:pt x="77632" y="448179"/>
                </a:lnTo>
                <a:lnTo>
                  <a:pt x="74615" y="447145"/>
                </a:lnTo>
                <a:lnTo>
                  <a:pt x="72603" y="445186"/>
                </a:lnTo>
                <a:lnTo>
                  <a:pt x="71262" y="442610"/>
                </a:lnTo>
                <a:lnTo>
                  <a:pt x="70368" y="439623"/>
                </a:lnTo>
                <a:lnTo>
                  <a:pt x="65988" y="432916"/>
                </a:lnTo>
                <a:lnTo>
                  <a:pt x="63042" y="429350"/>
                </a:lnTo>
                <a:lnTo>
                  <a:pt x="61078" y="425702"/>
                </a:lnTo>
                <a:lnTo>
                  <a:pt x="58895" y="418263"/>
                </a:lnTo>
                <a:lnTo>
                  <a:pt x="57667" y="406935"/>
                </a:lnTo>
                <a:lnTo>
                  <a:pt x="53993" y="392565"/>
                </a:lnTo>
                <a:lnTo>
                  <a:pt x="51235" y="383399"/>
                </a:lnTo>
                <a:lnTo>
                  <a:pt x="50666" y="377289"/>
                </a:lnTo>
                <a:lnTo>
                  <a:pt x="51558" y="373215"/>
                </a:lnTo>
                <a:lnTo>
                  <a:pt x="53422" y="370499"/>
                </a:lnTo>
                <a:lnTo>
                  <a:pt x="55493" y="364095"/>
                </a:lnTo>
                <a:lnTo>
                  <a:pt x="56045" y="360609"/>
                </a:lnTo>
                <a:lnTo>
                  <a:pt x="60046" y="353349"/>
                </a:lnTo>
                <a:lnTo>
                  <a:pt x="62890" y="349635"/>
                </a:lnTo>
                <a:lnTo>
                  <a:pt x="64786" y="344619"/>
                </a:lnTo>
                <a:lnTo>
                  <a:pt x="66894" y="332273"/>
                </a:lnTo>
                <a:lnTo>
                  <a:pt x="69996" y="326694"/>
                </a:lnTo>
                <a:lnTo>
                  <a:pt x="80216" y="317109"/>
                </a:lnTo>
                <a:lnTo>
                  <a:pt x="89838" y="312003"/>
                </a:lnTo>
                <a:lnTo>
                  <a:pt x="94181" y="310641"/>
                </a:lnTo>
                <a:lnTo>
                  <a:pt x="102395" y="305741"/>
                </a:lnTo>
                <a:lnTo>
                  <a:pt x="114159" y="295843"/>
                </a:lnTo>
                <a:lnTo>
                  <a:pt x="118016" y="292247"/>
                </a:lnTo>
                <a:lnTo>
                  <a:pt x="125667" y="288581"/>
                </a:lnTo>
                <a:lnTo>
                  <a:pt x="135848" y="284866"/>
                </a:lnTo>
                <a:lnTo>
                  <a:pt x="147715" y="281120"/>
                </a:lnTo>
                <a:lnTo>
                  <a:pt x="159437" y="279892"/>
                </a:lnTo>
                <a:lnTo>
                  <a:pt x="171061" y="280344"/>
                </a:lnTo>
                <a:lnTo>
                  <a:pt x="182621" y="281915"/>
                </a:lnTo>
                <a:lnTo>
                  <a:pt x="191597" y="282962"/>
                </a:lnTo>
                <a:lnTo>
                  <a:pt x="198851" y="283661"/>
                </a:lnTo>
                <a:lnTo>
                  <a:pt x="204957" y="284126"/>
                </a:lnTo>
                <a:lnTo>
                  <a:pt x="211568" y="285707"/>
                </a:lnTo>
                <a:lnTo>
                  <a:pt x="218515" y="288030"/>
                </a:lnTo>
                <a:lnTo>
                  <a:pt x="225687" y="290849"/>
                </a:lnTo>
                <a:lnTo>
                  <a:pt x="235548" y="295269"/>
                </a:lnTo>
                <a:lnTo>
                  <a:pt x="260051" y="306952"/>
                </a:lnTo>
                <a:lnTo>
                  <a:pt x="269887" y="312354"/>
                </a:lnTo>
                <a:lnTo>
                  <a:pt x="277714" y="317225"/>
                </a:lnTo>
                <a:lnTo>
                  <a:pt x="289799" y="326024"/>
                </a:lnTo>
                <a:lnTo>
                  <a:pt x="299403" y="334168"/>
                </a:lnTo>
                <a:lnTo>
                  <a:pt x="318064" y="348794"/>
                </a:lnTo>
                <a:lnTo>
                  <a:pt x="330153" y="358029"/>
                </a:lnTo>
                <a:lnTo>
                  <a:pt x="339482" y="365455"/>
                </a:lnTo>
                <a:lnTo>
                  <a:pt x="346971" y="371676"/>
                </a:lnTo>
                <a:lnTo>
                  <a:pt x="358679" y="383245"/>
                </a:lnTo>
                <a:lnTo>
                  <a:pt x="372411" y="402768"/>
                </a:lnTo>
                <a:lnTo>
                  <a:pt x="384523" y="417160"/>
                </a:lnTo>
                <a:lnTo>
                  <a:pt x="396154" y="429468"/>
                </a:lnTo>
                <a:lnTo>
                  <a:pt x="409211" y="442771"/>
                </a:lnTo>
                <a:lnTo>
                  <a:pt x="409967" y="444810"/>
                </a:lnTo>
                <a:lnTo>
                  <a:pt x="411480" y="4565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6"/>
          <p:cNvSpPr/>
          <p:nvPr/>
        </p:nvSpPr>
        <p:spPr>
          <a:xfrm>
            <a:off x="4091940" y="5406389"/>
            <a:ext cx="222591" cy="234022"/>
          </a:xfrm>
          <a:custGeom>
            <a:avLst/>
            <a:gdLst/>
            <a:ahLst/>
            <a:cxnLst/>
            <a:rect l="0" t="0" r="0" b="0"/>
            <a:pathLst>
              <a:path w="222591" h="234022">
                <a:moveTo>
                  <a:pt x="0" y="0"/>
                </a:moveTo>
                <a:lnTo>
                  <a:pt x="6068" y="12136"/>
                </a:lnTo>
                <a:lnTo>
                  <a:pt x="9125" y="15711"/>
                </a:lnTo>
                <a:lnTo>
                  <a:pt x="12433" y="18094"/>
                </a:lnTo>
                <a:lnTo>
                  <a:pt x="15909" y="19683"/>
                </a:lnTo>
                <a:lnTo>
                  <a:pt x="19495" y="22012"/>
                </a:lnTo>
                <a:lnTo>
                  <a:pt x="23157" y="24835"/>
                </a:lnTo>
                <a:lnTo>
                  <a:pt x="26868" y="27987"/>
                </a:lnTo>
                <a:lnTo>
                  <a:pt x="31882" y="32628"/>
                </a:lnTo>
                <a:lnTo>
                  <a:pt x="44226" y="44558"/>
                </a:lnTo>
                <a:lnTo>
                  <a:pt x="48534" y="50026"/>
                </a:lnTo>
                <a:lnTo>
                  <a:pt x="51406" y="54941"/>
                </a:lnTo>
                <a:lnTo>
                  <a:pt x="53320" y="59487"/>
                </a:lnTo>
                <a:lnTo>
                  <a:pt x="55866" y="63788"/>
                </a:lnTo>
                <a:lnTo>
                  <a:pt x="58834" y="67926"/>
                </a:lnTo>
                <a:lnTo>
                  <a:pt x="62083" y="71954"/>
                </a:lnTo>
                <a:lnTo>
                  <a:pt x="65518" y="75909"/>
                </a:lnTo>
                <a:lnTo>
                  <a:pt x="69079" y="79816"/>
                </a:lnTo>
                <a:lnTo>
                  <a:pt x="72722" y="83691"/>
                </a:lnTo>
                <a:lnTo>
                  <a:pt x="78962" y="88814"/>
                </a:lnTo>
                <a:lnTo>
                  <a:pt x="86931" y="94769"/>
                </a:lnTo>
                <a:lnTo>
                  <a:pt x="96053" y="101280"/>
                </a:lnTo>
                <a:lnTo>
                  <a:pt x="103406" y="108160"/>
                </a:lnTo>
                <a:lnTo>
                  <a:pt x="109577" y="115287"/>
                </a:lnTo>
                <a:lnTo>
                  <a:pt x="114961" y="122578"/>
                </a:lnTo>
                <a:lnTo>
                  <a:pt x="122361" y="131249"/>
                </a:lnTo>
                <a:lnTo>
                  <a:pt x="131104" y="140839"/>
                </a:lnTo>
                <a:lnTo>
                  <a:pt x="160376" y="171472"/>
                </a:lnTo>
                <a:lnTo>
                  <a:pt x="222590" y="234021"/>
                </a:lnTo>
                <a:lnTo>
                  <a:pt x="217169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7"/>
          <p:cNvSpPr/>
          <p:nvPr/>
        </p:nvSpPr>
        <p:spPr>
          <a:xfrm>
            <a:off x="4149090" y="5417819"/>
            <a:ext cx="114301" cy="262891"/>
          </a:xfrm>
          <a:custGeom>
            <a:avLst/>
            <a:gdLst/>
            <a:ahLst/>
            <a:cxnLst/>
            <a:rect l="0" t="0" r="0" b="0"/>
            <a:pathLst>
              <a:path w="114301" h="262891">
                <a:moveTo>
                  <a:pt x="114300" y="0"/>
                </a:moveTo>
                <a:lnTo>
                  <a:pt x="114300" y="12136"/>
                </a:lnTo>
                <a:lnTo>
                  <a:pt x="113030" y="16981"/>
                </a:lnTo>
                <a:lnTo>
                  <a:pt x="110913" y="21481"/>
                </a:lnTo>
                <a:lnTo>
                  <a:pt x="108232" y="25751"/>
                </a:lnTo>
                <a:lnTo>
                  <a:pt x="105174" y="32407"/>
                </a:lnTo>
                <a:lnTo>
                  <a:pt x="101866" y="40655"/>
                </a:lnTo>
                <a:lnTo>
                  <a:pt x="98391" y="49963"/>
                </a:lnTo>
                <a:lnTo>
                  <a:pt x="94804" y="58709"/>
                </a:lnTo>
                <a:lnTo>
                  <a:pt x="91142" y="67079"/>
                </a:lnTo>
                <a:lnTo>
                  <a:pt x="87431" y="75200"/>
                </a:lnTo>
                <a:lnTo>
                  <a:pt x="64005" y="123035"/>
                </a:lnTo>
                <a:lnTo>
                  <a:pt x="57910" y="136633"/>
                </a:lnTo>
                <a:lnTo>
                  <a:pt x="53847" y="146969"/>
                </a:lnTo>
                <a:lnTo>
                  <a:pt x="51138" y="155129"/>
                </a:lnTo>
                <a:lnTo>
                  <a:pt x="48061" y="163110"/>
                </a:lnTo>
                <a:lnTo>
                  <a:pt x="44741" y="170970"/>
                </a:lnTo>
                <a:lnTo>
                  <a:pt x="41257" y="178751"/>
                </a:lnTo>
                <a:lnTo>
                  <a:pt x="38935" y="185207"/>
                </a:lnTo>
                <a:lnTo>
                  <a:pt x="37386" y="190782"/>
                </a:lnTo>
                <a:lnTo>
                  <a:pt x="36354" y="195768"/>
                </a:lnTo>
                <a:lnTo>
                  <a:pt x="34396" y="200362"/>
                </a:lnTo>
                <a:lnTo>
                  <a:pt x="31821" y="204695"/>
                </a:lnTo>
                <a:lnTo>
                  <a:pt x="28834" y="208854"/>
                </a:lnTo>
                <a:lnTo>
                  <a:pt x="25572" y="212896"/>
                </a:lnTo>
                <a:lnTo>
                  <a:pt x="22128" y="216861"/>
                </a:lnTo>
                <a:lnTo>
                  <a:pt x="18562" y="220774"/>
                </a:lnTo>
                <a:lnTo>
                  <a:pt x="16185" y="224653"/>
                </a:lnTo>
                <a:lnTo>
                  <a:pt x="13543" y="232349"/>
                </a:lnTo>
                <a:lnTo>
                  <a:pt x="11568" y="234910"/>
                </a:lnTo>
                <a:lnTo>
                  <a:pt x="8982" y="236616"/>
                </a:lnTo>
                <a:lnTo>
                  <a:pt x="5988" y="237755"/>
                </a:lnTo>
                <a:lnTo>
                  <a:pt x="3992" y="239783"/>
                </a:lnTo>
                <a:lnTo>
                  <a:pt x="2661" y="242406"/>
                </a:lnTo>
                <a:lnTo>
                  <a:pt x="1183" y="248706"/>
                </a:lnTo>
                <a:lnTo>
                  <a:pt x="788" y="252164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8"/>
          <p:cNvSpPr/>
          <p:nvPr/>
        </p:nvSpPr>
        <p:spPr>
          <a:xfrm>
            <a:off x="4297679" y="5235461"/>
            <a:ext cx="297181" cy="237564"/>
          </a:xfrm>
          <a:custGeom>
            <a:avLst/>
            <a:gdLst/>
            <a:ahLst/>
            <a:cxnLst/>
            <a:rect l="0" t="0" r="0" b="0"/>
            <a:pathLst>
              <a:path w="297181" h="237564">
                <a:moveTo>
                  <a:pt x="0" y="79489"/>
                </a:moveTo>
                <a:lnTo>
                  <a:pt x="0" y="67353"/>
                </a:lnTo>
                <a:lnTo>
                  <a:pt x="1271" y="62508"/>
                </a:lnTo>
                <a:lnTo>
                  <a:pt x="3387" y="58008"/>
                </a:lnTo>
                <a:lnTo>
                  <a:pt x="6069" y="53738"/>
                </a:lnTo>
                <a:lnTo>
                  <a:pt x="10396" y="48352"/>
                </a:lnTo>
                <a:lnTo>
                  <a:pt x="15821" y="42221"/>
                </a:lnTo>
                <a:lnTo>
                  <a:pt x="21977" y="35594"/>
                </a:lnTo>
                <a:lnTo>
                  <a:pt x="27352" y="31175"/>
                </a:lnTo>
                <a:lnTo>
                  <a:pt x="32205" y="28230"/>
                </a:lnTo>
                <a:lnTo>
                  <a:pt x="36710" y="26266"/>
                </a:lnTo>
                <a:lnTo>
                  <a:pt x="48489" y="20697"/>
                </a:lnTo>
                <a:lnTo>
                  <a:pt x="55186" y="17435"/>
                </a:lnTo>
                <a:lnTo>
                  <a:pt x="60921" y="15259"/>
                </a:lnTo>
                <a:lnTo>
                  <a:pt x="66014" y="13809"/>
                </a:lnTo>
                <a:lnTo>
                  <a:pt x="70680" y="12842"/>
                </a:lnTo>
                <a:lnTo>
                  <a:pt x="101517" y="5414"/>
                </a:lnTo>
                <a:lnTo>
                  <a:pt x="110858" y="3435"/>
                </a:lnTo>
                <a:lnTo>
                  <a:pt x="118356" y="2116"/>
                </a:lnTo>
                <a:lnTo>
                  <a:pt x="124624" y="1237"/>
                </a:lnTo>
                <a:lnTo>
                  <a:pt x="132613" y="651"/>
                </a:lnTo>
                <a:lnTo>
                  <a:pt x="141749" y="260"/>
                </a:lnTo>
                <a:lnTo>
                  <a:pt x="151649" y="0"/>
                </a:lnTo>
                <a:lnTo>
                  <a:pt x="159520" y="1096"/>
                </a:lnTo>
                <a:lnTo>
                  <a:pt x="166037" y="3097"/>
                </a:lnTo>
                <a:lnTo>
                  <a:pt x="171652" y="5700"/>
                </a:lnTo>
                <a:lnTo>
                  <a:pt x="176664" y="7437"/>
                </a:lnTo>
                <a:lnTo>
                  <a:pt x="185621" y="9366"/>
                </a:lnTo>
                <a:lnTo>
                  <a:pt x="193835" y="13609"/>
                </a:lnTo>
                <a:lnTo>
                  <a:pt x="197803" y="16519"/>
                </a:lnTo>
                <a:lnTo>
                  <a:pt x="201720" y="20999"/>
                </a:lnTo>
                <a:lnTo>
                  <a:pt x="205600" y="26525"/>
                </a:lnTo>
                <a:lnTo>
                  <a:pt x="209457" y="32750"/>
                </a:lnTo>
                <a:lnTo>
                  <a:pt x="212028" y="38169"/>
                </a:lnTo>
                <a:lnTo>
                  <a:pt x="213742" y="43052"/>
                </a:lnTo>
                <a:lnTo>
                  <a:pt x="214885" y="47578"/>
                </a:lnTo>
                <a:lnTo>
                  <a:pt x="215647" y="51865"/>
                </a:lnTo>
                <a:lnTo>
                  <a:pt x="216155" y="55993"/>
                </a:lnTo>
                <a:lnTo>
                  <a:pt x="216493" y="60014"/>
                </a:lnTo>
                <a:lnTo>
                  <a:pt x="215449" y="66506"/>
                </a:lnTo>
                <a:lnTo>
                  <a:pt x="213483" y="74643"/>
                </a:lnTo>
                <a:lnTo>
                  <a:pt x="210902" y="83879"/>
                </a:lnTo>
                <a:lnTo>
                  <a:pt x="204648" y="104300"/>
                </a:lnTo>
                <a:lnTo>
                  <a:pt x="201202" y="115079"/>
                </a:lnTo>
                <a:lnTo>
                  <a:pt x="196365" y="126076"/>
                </a:lnTo>
                <a:lnTo>
                  <a:pt x="190600" y="137216"/>
                </a:lnTo>
                <a:lnTo>
                  <a:pt x="184217" y="148454"/>
                </a:lnTo>
                <a:lnTo>
                  <a:pt x="174882" y="161025"/>
                </a:lnTo>
                <a:lnTo>
                  <a:pt x="163578" y="174486"/>
                </a:lnTo>
                <a:lnTo>
                  <a:pt x="141281" y="199180"/>
                </a:lnTo>
                <a:lnTo>
                  <a:pt x="127139" y="214388"/>
                </a:lnTo>
                <a:lnTo>
                  <a:pt x="121590" y="218951"/>
                </a:lnTo>
                <a:lnTo>
                  <a:pt x="116620" y="221994"/>
                </a:lnTo>
                <a:lnTo>
                  <a:pt x="107711" y="226644"/>
                </a:lnTo>
                <a:lnTo>
                  <a:pt x="99519" y="232944"/>
                </a:lnTo>
                <a:lnTo>
                  <a:pt x="95556" y="235132"/>
                </a:lnTo>
                <a:lnTo>
                  <a:pt x="87766" y="237563"/>
                </a:lnTo>
                <a:lnTo>
                  <a:pt x="82641" y="236942"/>
                </a:lnTo>
                <a:lnTo>
                  <a:pt x="76684" y="235257"/>
                </a:lnTo>
                <a:lnTo>
                  <a:pt x="61009" y="229496"/>
                </a:lnTo>
                <a:lnTo>
                  <a:pt x="52226" y="222431"/>
                </a:lnTo>
                <a:lnTo>
                  <a:pt x="50057" y="219233"/>
                </a:lnTo>
                <a:lnTo>
                  <a:pt x="47648" y="212294"/>
                </a:lnTo>
                <a:lnTo>
                  <a:pt x="43190" y="204977"/>
                </a:lnTo>
                <a:lnTo>
                  <a:pt x="40224" y="201247"/>
                </a:lnTo>
                <a:lnTo>
                  <a:pt x="39516" y="197491"/>
                </a:lnTo>
                <a:lnTo>
                  <a:pt x="40314" y="193717"/>
                </a:lnTo>
                <a:lnTo>
                  <a:pt x="42116" y="189931"/>
                </a:lnTo>
                <a:lnTo>
                  <a:pt x="44588" y="187407"/>
                </a:lnTo>
                <a:lnTo>
                  <a:pt x="47505" y="185724"/>
                </a:lnTo>
                <a:lnTo>
                  <a:pt x="50721" y="184602"/>
                </a:lnTo>
                <a:lnTo>
                  <a:pt x="67840" y="179969"/>
                </a:lnTo>
                <a:lnTo>
                  <a:pt x="79516" y="176955"/>
                </a:lnTo>
                <a:lnTo>
                  <a:pt x="94921" y="176216"/>
                </a:lnTo>
                <a:lnTo>
                  <a:pt x="112811" y="176994"/>
                </a:lnTo>
                <a:lnTo>
                  <a:pt x="132358" y="178782"/>
                </a:lnTo>
                <a:lnTo>
                  <a:pt x="147929" y="179974"/>
                </a:lnTo>
                <a:lnTo>
                  <a:pt x="172003" y="181299"/>
                </a:lnTo>
                <a:lnTo>
                  <a:pt x="187783" y="181887"/>
                </a:lnTo>
                <a:lnTo>
                  <a:pt x="193769" y="182045"/>
                </a:lnTo>
                <a:lnTo>
                  <a:pt x="205379" y="184689"/>
                </a:lnTo>
                <a:lnTo>
                  <a:pt x="220740" y="188993"/>
                </a:lnTo>
                <a:lnTo>
                  <a:pt x="263737" y="202013"/>
                </a:lnTo>
                <a:lnTo>
                  <a:pt x="273004" y="207180"/>
                </a:lnTo>
                <a:lnTo>
                  <a:pt x="277252" y="210337"/>
                </a:lnTo>
                <a:lnTo>
                  <a:pt x="285360" y="213843"/>
                </a:lnTo>
                <a:lnTo>
                  <a:pt x="297180" y="216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9"/>
          <p:cNvSpPr/>
          <p:nvPr/>
        </p:nvSpPr>
        <p:spPr>
          <a:xfrm>
            <a:off x="3371850" y="5829444"/>
            <a:ext cx="1371384" cy="34146"/>
          </a:xfrm>
          <a:custGeom>
            <a:avLst/>
            <a:gdLst/>
            <a:ahLst/>
            <a:cxnLst/>
            <a:rect l="0" t="0" r="0" b="0"/>
            <a:pathLst>
              <a:path w="1371384" h="34146">
                <a:moveTo>
                  <a:pt x="0" y="34145"/>
                </a:moveTo>
                <a:lnTo>
                  <a:pt x="63636" y="18237"/>
                </a:lnTo>
                <a:lnTo>
                  <a:pt x="76713" y="15919"/>
                </a:lnTo>
                <a:lnTo>
                  <a:pt x="89243" y="14375"/>
                </a:lnTo>
                <a:lnTo>
                  <a:pt x="101405" y="13345"/>
                </a:lnTo>
                <a:lnTo>
                  <a:pt x="113323" y="12659"/>
                </a:lnTo>
                <a:lnTo>
                  <a:pt x="136726" y="11895"/>
                </a:lnTo>
                <a:lnTo>
                  <a:pt x="152110" y="10422"/>
                </a:lnTo>
                <a:lnTo>
                  <a:pt x="169986" y="8170"/>
                </a:lnTo>
                <a:lnTo>
                  <a:pt x="189524" y="5399"/>
                </a:lnTo>
                <a:lnTo>
                  <a:pt x="207629" y="3551"/>
                </a:lnTo>
                <a:lnTo>
                  <a:pt x="224780" y="2319"/>
                </a:lnTo>
                <a:lnTo>
                  <a:pt x="241293" y="1498"/>
                </a:lnTo>
                <a:lnTo>
                  <a:pt x="296894" y="585"/>
                </a:lnTo>
                <a:lnTo>
                  <a:pt x="403944" y="0"/>
                </a:lnTo>
                <a:lnTo>
                  <a:pt x="484754" y="3306"/>
                </a:lnTo>
                <a:lnTo>
                  <a:pt x="536529" y="5966"/>
                </a:lnTo>
                <a:lnTo>
                  <a:pt x="634697" y="8922"/>
                </a:lnTo>
                <a:lnTo>
                  <a:pt x="682211" y="9710"/>
                </a:lnTo>
                <a:lnTo>
                  <a:pt x="779031" y="13972"/>
                </a:lnTo>
                <a:lnTo>
                  <a:pt x="865666" y="18829"/>
                </a:lnTo>
                <a:lnTo>
                  <a:pt x="921103" y="20988"/>
                </a:lnTo>
                <a:lnTo>
                  <a:pt x="980874" y="22204"/>
                </a:lnTo>
                <a:lnTo>
                  <a:pt x="1006976" y="21104"/>
                </a:lnTo>
                <a:lnTo>
                  <a:pt x="1122152" y="13601"/>
                </a:lnTo>
                <a:lnTo>
                  <a:pt x="1160404" y="13585"/>
                </a:lnTo>
                <a:lnTo>
                  <a:pt x="1181272" y="15358"/>
                </a:lnTo>
                <a:lnTo>
                  <a:pt x="1202805" y="17811"/>
                </a:lnTo>
                <a:lnTo>
                  <a:pt x="1220970" y="19445"/>
                </a:lnTo>
                <a:lnTo>
                  <a:pt x="1236890" y="20536"/>
                </a:lnTo>
                <a:lnTo>
                  <a:pt x="1263468" y="21747"/>
                </a:lnTo>
                <a:lnTo>
                  <a:pt x="1301227" y="22524"/>
                </a:lnTo>
                <a:lnTo>
                  <a:pt x="1370869" y="22715"/>
                </a:lnTo>
                <a:lnTo>
                  <a:pt x="1371113" y="21445"/>
                </a:lnTo>
                <a:lnTo>
                  <a:pt x="1371275" y="19329"/>
                </a:lnTo>
                <a:lnTo>
                  <a:pt x="1371383" y="16647"/>
                </a:lnTo>
                <a:lnTo>
                  <a:pt x="1368915" y="14860"/>
                </a:lnTo>
                <a:lnTo>
                  <a:pt x="1364730" y="13669"/>
                </a:lnTo>
                <a:lnTo>
                  <a:pt x="1348740" y="112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0"/>
          <p:cNvSpPr/>
          <p:nvPr/>
        </p:nvSpPr>
        <p:spPr>
          <a:xfrm>
            <a:off x="3589020" y="5943696"/>
            <a:ext cx="365557" cy="420023"/>
          </a:xfrm>
          <a:custGeom>
            <a:avLst/>
            <a:gdLst/>
            <a:ahLst/>
            <a:cxnLst/>
            <a:rect l="0" t="0" r="0" b="0"/>
            <a:pathLst>
              <a:path w="365557" h="420023">
                <a:moveTo>
                  <a:pt x="0" y="91343"/>
                </a:moveTo>
                <a:lnTo>
                  <a:pt x="26868" y="64476"/>
                </a:lnTo>
                <a:lnTo>
                  <a:pt x="31882" y="62002"/>
                </a:lnTo>
                <a:lnTo>
                  <a:pt x="37764" y="60352"/>
                </a:lnTo>
                <a:lnTo>
                  <a:pt x="44226" y="59252"/>
                </a:lnTo>
                <a:lnTo>
                  <a:pt x="51074" y="55980"/>
                </a:lnTo>
                <a:lnTo>
                  <a:pt x="58179" y="51257"/>
                </a:lnTo>
                <a:lnTo>
                  <a:pt x="65456" y="45569"/>
                </a:lnTo>
                <a:lnTo>
                  <a:pt x="72847" y="41777"/>
                </a:lnTo>
                <a:lnTo>
                  <a:pt x="80315" y="39249"/>
                </a:lnTo>
                <a:lnTo>
                  <a:pt x="87833" y="37564"/>
                </a:lnTo>
                <a:lnTo>
                  <a:pt x="95385" y="35171"/>
                </a:lnTo>
                <a:lnTo>
                  <a:pt x="102960" y="32305"/>
                </a:lnTo>
                <a:lnTo>
                  <a:pt x="110550" y="29124"/>
                </a:lnTo>
                <a:lnTo>
                  <a:pt x="120690" y="24464"/>
                </a:lnTo>
                <a:lnTo>
                  <a:pt x="145503" y="12512"/>
                </a:lnTo>
                <a:lnTo>
                  <a:pt x="156692" y="8309"/>
                </a:lnTo>
                <a:lnTo>
                  <a:pt x="166691" y="5507"/>
                </a:lnTo>
                <a:lnTo>
                  <a:pt x="175897" y="3639"/>
                </a:lnTo>
                <a:lnTo>
                  <a:pt x="184575" y="2394"/>
                </a:lnTo>
                <a:lnTo>
                  <a:pt x="192899" y="1564"/>
                </a:lnTo>
                <a:lnTo>
                  <a:pt x="200990" y="1010"/>
                </a:lnTo>
                <a:lnTo>
                  <a:pt x="208923" y="641"/>
                </a:lnTo>
                <a:lnTo>
                  <a:pt x="224511" y="232"/>
                </a:lnTo>
                <a:lnTo>
                  <a:pt x="247567" y="0"/>
                </a:lnTo>
                <a:lnTo>
                  <a:pt x="255215" y="1238"/>
                </a:lnTo>
                <a:lnTo>
                  <a:pt x="262853" y="3334"/>
                </a:lnTo>
                <a:lnTo>
                  <a:pt x="270485" y="6000"/>
                </a:lnTo>
                <a:lnTo>
                  <a:pt x="275573" y="9048"/>
                </a:lnTo>
                <a:lnTo>
                  <a:pt x="278965" y="12350"/>
                </a:lnTo>
                <a:lnTo>
                  <a:pt x="287126" y="23065"/>
                </a:lnTo>
                <a:lnTo>
                  <a:pt x="290477" y="26774"/>
                </a:lnTo>
                <a:lnTo>
                  <a:pt x="292712" y="30518"/>
                </a:lnTo>
                <a:lnTo>
                  <a:pt x="295194" y="38063"/>
                </a:lnTo>
                <a:lnTo>
                  <a:pt x="294586" y="43123"/>
                </a:lnTo>
                <a:lnTo>
                  <a:pt x="290523" y="55519"/>
                </a:lnTo>
                <a:lnTo>
                  <a:pt x="288932" y="62380"/>
                </a:lnTo>
                <a:lnTo>
                  <a:pt x="287872" y="69495"/>
                </a:lnTo>
                <a:lnTo>
                  <a:pt x="287164" y="76777"/>
                </a:lnTo>
                <a:lnTo>
                  <a:pt x="284153" y="84173"/>
                </a:lnTo>
                <a:lnTo>
                  <a:pt x="279605" y="91643"/>
                </a:lnTo>
                <a:lnTo>
                  <a:pt x="274033" y="99163"/>
                </a:lnTo>
                <a:lnTo>
                  <a:pt x="269049" y="107987"/>
                </a:lnTo>
                <a:lnTo>
                  <a:pt x="264456" y="117679"/>
                </a:lnTo>
                <a:lnTo>
                  <a:pt x="260124" y="127951"/>
                </a:lnTo>
                <a:lnTo>
                  <a:pt x="254696" y="137338"/>
                </a:lnTo>
                <a:lnTo>
                  <a:pt x="248537" y="146137"/>
                </a:lnTo>
                <a:lnTo>
                  <a:pt x="233651" y="165226"/>
                </a:lnTo>
                <a:lnTo>
                  <a:pt x="214335" y="190643"/>
                </a:lnTo>
                <a:lnTo>
                  <a:pt x="205120" y="200724"/>
                </a:lnTo>
                <a:lnTo>
                  <a:pt x="196436" y="208714"/>
                </a:lnTo>
                <a:lnTo>
                  <a:pt x="188107" y="215311"/>
                </a:lnTo>
                <a:lnTo>
                  <a:pt x="181285" y="220978"/>
                </a:lnTo>
                <a:lnTo>
                  <a:pt x="170317" y="230663"/>
                </a:lnTo>
                <a:lnTo>
                  <a:pt x="161210" y="239199"/>
                </a:lnTo>
                <a:lnTo>
                  <a:pt x="157003" y="243254"/>
                </a:lnTo>
                <a:lnTo>
                  <a:pt x="152929" y="245957"/>
                </a:lnTo>
                <a:lnTo>
                  <a:pt x="145015" y="248961"/>
                </a:lnTo>
                <a:lnTo>
                  <a:pt x="143666" y="248492"/>
                </a:lnTo>
                <a:lnTo>
                  <a:pt x="144037" y="246909"/>
                </a:lnTo>
                <a:lnTo>
                  <a:pt x="145555" y="244584"/>
                </a:lnTo>
                <a:lnTo>
                  <a:pt x="147836" y="243034"/>
                </a:lnTo>
                <a:lnTo>
                  <a:pt x="157115" y="239582"/>
                </a:lnTo>
                <a:lnTo>
                  <a:pt x="164232" y="234273"/>
                </a:lnTo>
                <a:lnTo>
                  <a:pt x="175015" y="227681"/>
                </a:lnTo>
                <a:lnTo>
                  <a:pt x="181447" y="224145"/>
                </a:lnTo>
                <a:lnTo>
                  <a:pt x="189544" y="219248"/>
                </a:lnTo>
                <a:lnTo>
                  <a:pt x="208702" y="207033"/>
                </a:lnTo>
                <a:lnTo>
                  <a:pt x="219144" y="201490"/>
                </a:lnTo>
                <a:lnTo>
                  <a:pt x="229916" y="196524"/>
                </a:lnTo>
                <a:lnTo>
                  <a:pt x="240907" y="191944"/>
                </a:lnTo>
                <a:lnTo>
                  <a:pt x="250775" y="188890"/>
                </a:lnTo>
                <a:lnTo>
                  <a:pt x="259893" y="186855"/>
                </a:lnTo>
                <a:lnTo>
                  <a:pt x="268512" y="185498"/>
                </a:lnTo>
                <a:lnTo>
                  <a:pt x="276797" y="184593"/>
                </a:lnTo>
                <a:lnTo>
                  <a:pt x="284862" y="183990"/>
                </a:lnTo>
                <a:lnTo>
                  <a:pt x="292777" y="183588"/>
                </a:lnTo>
                <a:lnTo>
                  <a:pt x="308347" y="183141"/>
                </a:lnTo>
                <a:lnTo>
                  <a:pt x="316054" y="183022"/>
                </a:lnTo>
                <a:lnTo>
                  <a:pt x="322463" y="184212"/>
                </a:lnTo>
                <a:lnTo>
                  <a:pt x="332970" y="188922"/>
                </a:lnTo>
                <a:lnTo>
                  <a:pt x="341873" y="195248"/>
                </a:lnTo>
                <a:lnTo>
                  <a:pt x="350063" y="202293"/>
                </a:lnTo>
                <a:lnTo>
                  <a:pt x="357937" y="209658"/>
                </a:lnTo>
                <a:lnTo>
                  <a:pt x="360544" y="213400"/>
                </a:lnTo>
                <a:lnTo>
                  <a:pt x="363442" y="220945"/>
                </a:lnTo>
                <a:lnTo>
                  <a:pt x="364730" y="231917"/>
                </a:lnTo>
                <a:lnTo>
                  <a:pt x="365073" y="238399"/>
                </a:lnTo>
                <a:lnTo>
                  <a:pt x="365454" y="252375"/>
                </a:lnTo>
                <a:lnTo>
                  <a:pt x="365556" y="259657"/>
                </a:lnTo>
                <a:lnTo>
                  <a:pt x="364354" y="267053"/>
                </a:lnTo>
                <a:lnTo>
                  <a:pt x="362283" y="274523"/>
                </a:lnTo>
                <a:lnTo>
                  <a:pt x="359632" y="282043"/>
                </a:lnTo>
                <a:lnTo>
                  <a:pt x="355324" y="290867"/>
                </a:lnTo>
                <a:lnTo>
                  <a:pt x="349913" y="300559"/>
                </a:lnTo>
                <a:lnTo>
                  <a:pt x="343765" y="310831"/>
                </a:lnTo>
                <a:lnTo>
                  <a:pt x="337127" y="320218"/>
                </a:lnTo>
                <a:lnTo>
                  <a:pt x="330161" y="329017"/>
                </a:lnTo>
                <a:lnTo>
                  <a:pt x="322977" y="337422"/>
                </a:lnTo>
                <a:lnTo>
                  <a:pt x="316918" y="345566"/>
                </a:lnTo>
                <a:lnTo>
                  <a:pt x="311608" y="353535"/>
                </a:lnTo>
                <a:lnTo>
                  <a:pt x="306799" y="361388"/>
                </a:lnTo>
                <a:lnTo>
                  <a:pt x="301053" y="367893"/>
                </a:lnTo>
                <a:lnTo>
                  <a:pt x="294681" y="373500"/>
                </a:lnTo>
                <a:lnTo>
                  <a:pt x="287894" y="378508"/>
                </a:lnTo>
                <a:lnTo>
                  <a:pt x="280829" y="384386"/>
                </a:lnTo>
                <a:lnTo>
                  <a:pt x="273579" y="390845"/>
                </a:lnTo>
                <a:lnTo>
                  <a:pt x="266206" y="397691"/>
                </a:lnTo>
                <a:lnTo>
                  <a:pt x="256211" y="403525"/>
                </a:lnTo>
                <a:lnTo>
                  <a:pt x="244467" y="408685"/>
                </a:lnTo>
                <a:lnTo>
                  <a:pt x="231558" y="413394"/>
                </a:lnTo>
                <a:lnTo>
                  <a:pt x="219142" y="416534"/>
                </a:lnTo>
                <a:lnTo>
                  <a:pt x="207054" y="418627"/>
                </a:lnTo>
                <a:lnTo>
                  <a:pt x="195186" y="420022"/>
                </a:lnTo>
                <a:lnTo>
                  <a:pt x="183464" y="419683"/>
                </a:lnTo>
                <a:lnTo>
                  <a:pt x="171839" y="418186"/>
                </a:lnTo>
                <a:lnTo>
                  <a:pt x="160279" y="415919"/>
                </a:lnTo>
                <a:lnTo>
                  <a:pt x="151303" y="413136"/>
                </a:lnTo>
                <a:lnTo>
                  <a:pt x="144048" y="410013"/>
                </a:lnTo>
                <a:lnTo>
                  <a:pt x="137942" y="406660"/>
                </a:lnTo>
                <a:lnTo>
                  <a:pt x="127771" y="402934"/>
                </a:lnTo>
                <a:lnTo>
                  <a:pt x="123280" y="401940"/>
                </a:lnTo>
                <a:lnTo>
                  <a:pt x="114904" y="397449"/>
                </a:lnTo>
                <a:lnTo>
                  <a:pt x="110893" y="394474"/>
                </a:lnTo>
                <a:lnTo>
                  <a:pt x="99662" y="391168"/>
                </a:lnTo>
                <a:lnTo>
                  <a:pt x="93111" y="390286"/>
                </a:lnTo>
                <a:lnTo>
                  <a:pt x="82446" y="389307"/>
                </a:lnTo>
                <a:lnTo>
                  <a:pt x="77824" y="389046"/>
                </a:lnTo>
                <a:lnTo>
                  <a:pt x="73472" y="387602"/>
                </a:lnTo>
                <a:lnTo>
                  <a:pt x="65251" y="382610"/>
                </a:lnTo>
                <a:lnTo>
                  <a:pt x="57364" y="379545"/>
                </a:lnTo>
                <a:lnTo>
                  <a:pt x="49170" y="377820"/>
                </a:lnTo>
                <a:lnTo>
                  <a:pt x="34289" y="365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1"/>
          <p:cNvSpPr/>
          <p:nvPr/>
        </p:nvSpPr>
        <p:spPr>
          <a:xfrm>
            <a:off x="4069079" y="6080759"/>
            <a:ext cx="262892" cy="274321"/>
          </a:xfrm>
          <a:custGeom>
            <a:avLst/>
            <a:gdLst/>
            <a:ahLst/>
            <a:cxnLst/>
            <a:rect l="0" t="0" r="0" b="0"/>
            <a:pathLst>
              <a:path w="262892" h="274321">
                <a:moveTo>
                  <a:pt x="0" y="0"/>
                </a:moveTo>
                <a:lnTo>
                  <a:pt x="12136" y="6068"/>
                </a:lnTo>
                <a:lnTo>
                  <a:pt x="16981" y="9125"/>
                </a:lnTo>
                <a:lnTo>
                  <a:pt x="21481" y="12434"/>
                </a:lnTo>
                <a:lnTo>
                  <a:pt x="62099" y="45072"/>
                </a:lnTo>
                <a:lnTo>
                  <a:pt x="76959" y="59258"/>
                </a:lnTo>
                <a:lnTo>
                  <a:pt x="91947" y="75066"/>
                </a:lnTo>
                <a:lnTo>
                  <a:pt x="107018" y="91954"/>
                </a:lnTo>
                <a:lnTo>
                  <a:pt x="137311" y="124265"/>
                </a:lnTo>
                <a:lnTo>
                  <a:pt x="152501" y="139993"/>
                </a:lnTo>
                <a:lnTo>
                  <a:pt x="165167" y="154289"/>
                </a:lnTo>
                <a:lnTo>
                  <a:pt x="176152" y="167629"/>
                </a:lnTo>
                <a:lnTo>
                  <a:pt x="186015" y="180333"/>
                </a:lnTo>
                <a:lnTo>
                  <a:pt x="193860" y="190072"/>
                </a:lnTo>
                <a:lnTo>
                  <a:pt x="200360" y="197835"/>
                </a:lnTo>
                <a:lnTo>
                  <a:pt x="205963" y="204280"/>
                </a:lnTo>
                <a:lnTo>
                  <a:pt x="213509" y="212387"/>
                </a:lnTo>
                <a:lnTo>
                  <a:pt x="251778" y="251631"/>
                </a:lnTo>
                <a:lnTo>
                  <a:pt x="255483" y="256654"/>
                </a:lnTo>
                <a:lnTo>
                  <a:pt x="257952" y="261272"/>
                </a:lnTo>
                <a:lnTo>
                  <a:pt x="262891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2"/>
          <p:cNvSpPr/>
          <p:nvPr/>
        </p:nvSpPr>
        <p:spPr>
          <a:xfrm>
            <a:off x="3989070" y="6103619"/>
            <a:ext cx="251460" cy="354332"/>
          </a:xfrm>
          <a:custGeom>
            <a:avLst/>
            <a:gdLst/>
            <a:ahLst/>
            <a:cxnLst/>
            <a:rect l="0" t="0" r="0" b="0"/>
            <a:pathLst>
              <a:path w="251460" h="354332">
                <a:moveTo>
                  <a:pt x="251459" y="0"/>
                </a:moveTo>
                <a:lnTo>
                  <a:pt x="239324" y="6068"/>
                </a:lnTo>
                <a:lnTo>
                  <a:pt x="234479" y="9125"/>
                </a:lnTo>
                <a:lnTo>
                  <a:pt x="229979" y="12434"/>
                </a:lnTo>
                <a:lnTo>
                  <a:pt x="225709" y="15909"/>
                </a:lnTo>
                <a:lnTo>
                  <a:pt x="221593" y="19496"/>
                </a:lnTo>
                <a:lnTo>
                  <a:pt x="217578" y="23158"/>
                </a:lnTo>
                <a:lnTo>
                  <a:pt x="213632" y="26868"/>
                </a:lnTo>
                <a:lnTo>
                  <a:pt x="204651" y="38233"/>
                </a:lnTo>
                <a:lnTo>
                  <a:pt x="177739" y="74566"/>
                </a:lnTo>
                <a:lnTo>
                  <a:pt x="164213" y="91620"/>
                </a:lnTo>
                <a:lnTo>
                  <a:pt x="151385" y="106801"/>
                </a:lnTo>
                <a:lnTo>
                  <a:pt x="139023" y="120730"/>
                </a:lnTo>
                <a:lnTo>
                  <a:pt x="124432" y="140177"/>
                </a:lnTo>
                <a:lnTo>
                  <a:pt x="108355" y="163301"/>
                </a:lnTo>
                <a:lnTo>
                  <a:pt x="91286" y="188878"/>
                </a:lnTo>
                <a:lnTo>
                  <a:pt x="77367" y="208469"/>
                </a:lnTo>
                <a:lnTo>
                  <a:pt x="65548" y="224069"/>
                </a:lnTo>
                <a:lnTo>
                  <a:pt x="55128" y="237010"/>
                </a:lnTo>
                <a:lnTo>
                  <a:pt x="46912" y="249446"/>
                </a:lnTo>
                <a:lnTo>
                  <a:pt x="40165" y="261548"/>
                </a:lnTo>
                <a:lnTo>
                  <a:pt x="7963" y="326913"/>
                </a:lnTo>
                <a:lnTo>
                  <a:pt x="5309" y="333512"/>
                </a:lnTo>
                <a:lnTo>
                  <a:pt x="3539" y="339181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3"/>
          <p:cNvSpPr/>
          <p:nvPr/>
        </p:nvSpPr>
        <p:spPr>
          <a:xfrm>
            <a:off x="5029200" y="5760719"/>
            <a:ext cx="205741" cy="32424"/>
          </a:xfrm>
          <a:custGeom>
            <a:avLst/>
            <a:gdLst/>
            <a:ahLst/>
            <a:cxnLst/>
            <a:rect l="0" t="0" r="0" b="0"/>
            <a:pathLst>
              <a:path w="205741" h="32424">
                <a:moveTo>
                  <a:pt x="0" y="0"/>
                </a:moveTo>
                <a:lnTo>
                  <a:pt x="6067" y="12136"/>
                </a:lnTo>
                <a:lnTo>
                  <a:pt x="10395" y="15711"/>
                </a:lnTo>
                <a:lnTo>
                  <a:pt x="15820" y="18094"/>
                </a:lnTo>
                <a:lnTo>
                  <a:pt x="21976" y="19683"/>
                </a:lnTo>
                <a:lnTo>
                  <a:pt x="27351" y="22012"/>
                </a:lnTo>
                <a:lnTo>
                  <a:pt x="32204" y="24835"/>
                </a:lnTo>
                <a:lnTo>
                  <a:pt x="36709" y="27986"/>
                </a:lnTo>
                <a:lnTo>
                  <a:pt x="42253" y="30088"/>
                </a:lnTo>
                <a:lnTo>
                  <a:pt x="48488" y="31489"/>
                </a:lnTo>
                <a:lnTo>
                  <a:pt x="55185" y="32423"/>
                </a:lnTo>
                <a:lnTo>
                  <a:pt x="63460" y="31775"/>
                </a:lnTo>
                <a:lnTo>
                  <a:pt x="72787" y="30074"/>
                </a:lnTo>
                <a:lnTo>
                  <a:pt x="121198" y="18217"/>
                </a:lnTo>
                <a:lnTo>
                  <a:pt x="132869" y="15955"/>
                </a:lnTo>
                <a:lnTo>
                  <a:pt x="143189" y="14447"/>
                </a:lnTo>
                <a:lnTo>
                  <a:pt x="152609" y="13441"/>
                </a:lnTo>
                <a:lnTo>
                  <a:pt x="160159" y="12771"/>
                </a:lnTo>
                <a:lnTo>
                  <a:pt x="166463" y="12324"/>
                </a:lnTo>
                <a:lnTo>
                  <a:pt x="171935" y="12026"/>
                </a:lnTo>
                <a:lnTo>
                  <a:pt x="178124" y="10558"/>
                </a:lnTo>
                <a:lnTo>
                  <a:pt x="184789" y="830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4"/>
          <p:cNvSpPr/>
          <p:nvPr/>
        </p:nvSpPr>
        <p:spPr>
          <a:xfrm>
            <a:off x="5006340" y="585215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18203" y="73943"/>
                </a:lnTo>
                <a:lnTo>
                  <a:pt x="26105" y="70885"/>
                </a:lnTo>
                <a:lnTo>
                  <a:pt x="33913" y="67577"/>
                </a:lnTo>
                <a:lnTo>
                  <a:pt x="41659" y="64101"/>
                </a:lnTo>
                <a:lnTo>
                  <a:pt x="49362" y="61785"/>
                </a:lnTo>
                <a:lnTo>
                  <a:pt x="57038" y="60240"/>
                </a:lnTo>
                <a:lnTo>
                  <a:pt x="64695" y="59210"/>
                </a:lnTo>
                <a:lnTo>
                  <a:pt x="73610" y="57253"/>
                </a:lnTo>
                <a:lnTo>
                  <a:pt x="83363" y="54679"/>
                </a:lnTo>
                <a:lnTo>
                  <a:pt x="93675" y="51693"/>
                </a:lnTo>
                <a:lnTo>
                  <a:pt x="156731" y="35354"/>
                </a:lnTo>
                <a:lnTo>
                  <a:pt x="175607" y="29920"/>
                </a:lnTo>
                <a:lnTo>
                  <a:pt x="190731" y="25026"/>
                </a:lnTo>
                <a:lnTo>
                  <a:pt x="203354" y="20495"/>
                </a:lnTo>
                <a:lnTo>
                  <a:pt x="214309" y="17473"/>
                </a:lnTo>
                <a:lnTo>
                  <a:pt x="224153" y="15459"/>
                </a:lnTo>
                <a:lnTo>
                  <a:pt x="233255" y="14116"/>
                </a:lnTo>
                <a:lnTo>
                  <a:pt x="241863" y="11951"/>
                </a:lnTo>
                <a:lnTo>
                  <a:pt x="250142" y="923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5"/>
          <p:cNvSpPr/>
          <p:nvPr/>
        </p:nvSpPr>
        <p:spPr>
          <a:xfrm>
            <a:off x="5601057" y="5440679"/>
            <a:ext cx="273964" cy="250918"/>
          </a:xfrm>
          <a:custGeom>
            <a:avLst/>
            <a:gdLst/>
            <a:ahLst/>
            <a:cxnLst/>
            <a:rect l="0" t="0" r="0" b="0"/>
            <a:pathLst>
              <a:path w="273964" h="250918">
                <a:moveTo>
                  <a:pt x="33933" y="0"/>
                </a:moveTo>
                <a:lnTo>
                  <a:pt x="40000" y="18204"/>
                </a:lnTo>
                <a:lnTo>
                  <a:pt x="41788" y="24836"/>
                </a:lnTo>
                <a:lnTo>
                  <a:pt x="42979" y="30527"/>
                </a:lnTo>
                <a:lnTo>
                  <a:pt x="43774" y="35592"/>
                </a:lnTo>
                <a:lnTo>
                  <a:pt x="41764" y="46588"/>
                </a:lnTo>
                <a:lnTo>
                  <a:pt x="37883" y="61539"/>
                </a:lnTo>
                <a:lnTo>
                  <a:pt x="32756" y="79126"/>
                </a:lnTo>
                <a:lnTo>
                  <a:pt x="8818" y="155753"/>
                </a:lnTo>
                <a:lnTo>
                  <a:pt x="5759" y="167336"/>
                </a:lnTo>
                <a:lnTo>
                  <a:pt x="3721" y="176328"/>
                </a:lnTo>
                <a:lnTo>
                  <a:pt x="2361" y="183592"/>
                </a:lnTo>
                <a:lnTo>
                  <a:pt x="1455" y="189705"/>
                </a:lnTo>
                <a:lnTo>
                  <a:pt x="851" y="195050"/>
                </a:lnTo>
                <a:lnTo>
                  <a:pt x="448" y="201153"/>
                </a:lnTo>
                <a:lnTo>
                  <a:pt x="180" y="207763"/>
                </a:lnTo>
                <a:lnTo>
                  <a:pt x="0" y="214708"/>
                </a:lnTo>
                <a:lnTo>
                  <a:pt x="1151" y="220609"/>
                </a:lnTo>
                <a:lnTo>
                  <a:pt x="3188" y="225813"/>
                </a:lnTo>
                <a:lnTo>
                  <a:pt x="9516" y="237222"/>
                </a:lnTo>
                <a:lnTo>
                  <a:pt x="13767" y="242169"/>
                </a:lnTo>
                <a:lnTo>
                  <a:pt x="16679" y="245266"/>
                </a:lnTo>
                <a:lnTo>
                  <a:pt x="22430" y="247331"/>
                </a:lnTo>
                <a:lnTo>
                  <a:pt x="30074" y="248707"/>
                </a:lnTo>
                <a:lnTo>
                  <a:pt x="38980" y="249625"/>
                </a:lnTo>
                <a:lnTo>
                  <a:pt x="47458" y="250237"/>
                </a:lnTo>
                <a:lnTo>
                  <a:pt x="55650" y="250645"/>
                </a:lnTo>
                <a:lnTo>
                  <a:pt x="63651" y="250917"/>
                </a:lnTo>
                <a:lnTo>
                  <a:pt x="75334" y="248558"/>
                </a:lnTo>
                <a:lnTo>
                  <a:pt x="89474" y="244445"/>
                </a:lnTo>
                <a:lnTo>
                  <a:pt x="105250" y="239164"/>
                </a:lnTo>
                <a:lnTo>
                  <a:pt x="123388" y="234373"/>
                </a:lnTo>
                <a:lnTo>
                  <a:pt x="143099" y="229909"/>
                </a:lnTo>
                <a:lnTo>
                  <a:pt x="163860" y="225663"/>
                </a:lnTo>
                <a:lnTo>
                  <a:pt x="180241" y="221562"/>
                </a:lnTo>
                <a:lnTo>
                  <a:pt x="193702" y="217558"/>
                </a:lnTo>
                <a:lnTo>
                  <a:pt x="205215" y="213619"/>
                </a:lnTo>
                <a:lnTo>
                  <a:pt x="214161" y="210993"/>
                </a:lnTo>
                <a:lnTo>
                  <a:pt x="221395" y="209242"/>
                </a:lnTo>
                <a:lnTo>
                  <a:pt x="227487" y="208075"/>
                </a:lnTo>
                <a:lnTo>
                  <a:pt x="232819" y="206027"/>
                </a:lnTo>
                <a:lnTo>
                  <a:pt x="237643" y="203391"/>
                </a:lnTo>
                <a:lnTo>
                  <a:pt x="242130" y="200365"/>
                </a:lnTo>
                <a:lnTo>
                  <a:pt x="250502" y="193615"/>
                </a:lnTo>
                <a:lnTo>
                  <a:pt x="258455" y="186381"/>
                </a:lnTo>
                <a:lnTo>
                  <a:pt x="27396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6"/>
          <p:cNvSpPr/>
          <p:nvPr/>
        </p:nvSpPr>
        <p:spPr>
          <a:xfrm>
            <a:off x="5853752" y="5383529"/>
            <a:ext cx="21269" cy="605791"/>
          </a:xfrm>
          <a:custGeom>
            <a:avLst/>
            <a:gdLst/>
            <a:ahLst/>
            <a:cxnLst/>
            <a:rect l="0" t="0" r="0" b="0"/>
            <a:pathLst>
              <a:path w="21269" h="605791">
                <a:moveTo>
                  <a:pt x="21268" y="0"/>
                </a:moveTo>
                <a:lnTo>
                  <a:pt x="15200" y="6068"/>
                </a:lnTo>
                <a:lnTo>
                  <a:pt x="13412" y="9125"/>
                </a:lnTo>
                <a:lnTo>
                  <a:pt x="12220" y="12434"/>
                </a:lnTo>
                <a:lnTo>
                  <a:pt x="11426" y="15909"/>
                </a:lnTo>
                <a:lnTo>
                  <a:pt x="10897" y="23306"/>
                </a:lnTo>
                <a:lnTo>
                  <a:pt x="10543" y="33318"/>
                </a:lnTo>
                <a:lnTo>
                  <a:pt x="9977" y="73751"/>
                </a:lnTo>
                <a:lnTo>
                  <a:pt x="9879" y="104402"/>
                </a:lnTo>
                <a:lnTo>
                  <a:pt x="1990" y="323777"/>
                </a:lnTo>
                <a:lnTo>
                  <a:pt x="0" y="453358"/>
                </a:lnTo>
                <a:lnTo>
                  <a:pt x="739" y="499089"/>
                </a:lnTo>
                <a:lnTo>
                  <a:pt x="2502" y="532116"/>
                </a:lnTo>
                <a:lnTo>
                  <a:pt x="9838" y="6057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7"/>
          <p:cNvSpPr/>
          <p:nvPr/>
        </p:nvSpPr>
        <p:spPr>
          <a:xfrm>
            <a:off x="6023609" y="5577839"/>
            <a:ext cx="320042" cy="285751"/>
          </a:xfrm>
          <a:custGeom>
            <a:avLst/>
            <a:gdLst/>
            <a:ahLst/>
            <a:cxnLst/>
            <a:rect l="0" t="0" r="0" b="0"/>
            <a:pathLst>
              <a:path w="320042" h="285751">
                <a:moveTo>
                  <a:pt x="0" y="0"/>
                </a:moveTo>
                <a:lnTo>
                  <a:pt x="6069" y="12136"/>
                </a:lnTo>
                <a:lnTo>
                  <a:pt x="10396" y="18251"/>
                </a:lnTo>
                <a:lnTo>
                  <a:pt x="15821" y="24867"/>
                </a:lnTo>
                <a:lnTo>
                  <a:pt x="21977" y="31818"/>
                </a:lnTo>
                <a:lnTo>
                  <a:pt x="29891" y="41533"/>
                </a:lnTo>
                <a:lnTo>
                  <a:pt x="48845" y="65873"/>
                </a:lnTo>
                <a:lnTo>
                  <a:pt x="57964" y="76935"/>
                </a:lnTo>
                <a:lnTo>
                  <a:pt x="66582" y="86850"/>
                </a:lnTo>
                <a:lnTo>
                  <a:pt x="81662" y="103370"/>
                </a:lnTo>
                <a:lnTo>
                  <a:pt x="92598" y="114946"/>
                </a:lnTo>
                <a:lnTo>
                  <a:pt x="111962" y="134671"/>
                </a:lnTo>
                <a:lnTo>
                  <a:pt x="121632" y="143121"/>
                </a:lnTo>
                <a:lnTo>
                  <a:pt x="133158" y="152564"/>
                </a:lnTo>
                <a:lnTo>
                  <a:pt x="145922" y="162670"/>
                </a:lnTo>
                <a:lnTo>
                  <a:pt x="183811" y="190831"/>
                </a:lnTo>
                <a:lnTo>
                  <a:pt x="225204" y="220704"/>
                </a:lnTo>
                <a:lnTo>
                  <a:pt x="256301" y="242447"/>
                </a:lnTo>
                <a:lnTo>
                  <a:pt x="268658" y="251802"/>
                </a:lnTo>
                <a:lnTo>
                  <a:pt x="279436" y="260578"/>
                </a:lnTo>
                <a:lnTo>
                  <a:pt x="289161" y="268969"/>
                </a:lnTo>
                <a:lnTo>
                  <a:pt x="296914" y="274563"/>
                </a:lnTo>
                <a:lnTo>
                  <a:pt x="303352" y="278292"/>
                </a:lnTo>
                <a:lnTo>
                  <a:pt x="320041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8"/>
          <p:cNvSpPr/>
          <p:nvPr/>
        </p:nvSpPr>
        <p:spPr>
          <a:xfrm>
            <a:off x="6057900" y="5543550"/>
            <a:ext cx="262890" cy="411480"/>
          </a:xfrm>
          <a:custGeom>
            <a:avLst/>
            <a:gdLst/>
            <a:ahLst/>
            <a:cxnLst/>
            <a:rect l="0" t="0" r="0" b="0"/>
            <a:pathLst>
              <a:path w="262890" h="411480">
                <a:moveTo>
                  <a:pt x="262889" y="0"/>
                </a:moveTo>
                <a:lnTo>
                  <a:pt x="250754" y="18203"/>
                </a:lnTo>
                <a:lnTo>
                  <a:pt x="245909" y="26105"/>
                </a:lnTo>
                <a:lnTo>
                  <a:pt x="241409" y="33913"/>
                </a:lnTo>
                <a:lnTo>
                  <a:pt x="233022" y="49362"/>
                </a:lnTo>
                <a:lnTo>
                  <a:pt x="225062" y="64695"/>
                </a:lnTo>
                <a:lnTo>
                  <a:pt x="209731" y="86310"/>
                </a:lnTo>
                <a:lnTo>
                  <a:pt x="138906" y="181642"/>
                </a:lnTo>
                <a:lnTo>
                  <a:pt x="124354" y="202374"/>
                </a:lnTo>
                <a:lnTo>
                  <a:pt x="113383" y="218736"/>
                </a:lnTo>
                <a:lnTo>
                  <a:pt x="91032" y="253849"/>
                </a:lnTo>
                <a:lnTo>
                  <a:pt x="79738" y="272102"/>
                </a:lnTo>
                <a:lnTo>
                  <a:pt x="70938" y="286811"/>
                </a:lnTo>
                <a:lnTo>
                  <a:pt x="57775" y="309928"/>
                </a:lnTo>
                <a:lnTo>
                  <a:pt x="47691" y="328669"/>
                </a:lnTo>
                <a:lnTo>
                  <a:pt x="43224" y="337223"/>
                </a:lnTo>
                <a:lnTo>
                  <a:pt x="38975" y="344195"/>
                </a:lnTo>
                <a:lnTo>
                  <a:pt x="30869" y="355328"/>
                </a:lnTo>
                <a:lnTo>
                  <a:pt x="23033" y="364510"/>
                </a:lnTo>
                <a:lnTo>
                  <a:pt x="19165" y="368737"/>
                </a:lnTo>
                <a:lnTo>
                  <a:pt x="16586" y="374094"/>
                </a:lnTo>
                <a:lnTo>
                  <a:pt x="13721" y="386821"/>
                </a:lnTo>
                <a:lnTo>
                  <a:pt x="9062" y="397557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9"/>
          <p:cNvSpPr/>
          <p:nvPr/>
        </p:nvSpPr>
        <p:spPr>
          <a:xfrm>
            <a:off x="6537959" y="1840229"/>
            <a:ext cx="354332" cy="475109"/>
          </a:xfrm>
          <a:custGeom>
            <a:avLst/>
            <a:gdLst/>
            <a:ahLst/>
            <a:cxnLst/>
            <a:rect l="0" t="0" r="0" b="0"/>
            <a:pathLst>
              <a:path w="354332" h="475109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7856" y="19497"/>
                </a:lnTo>
                <a:lnTo>
                  <a:pt x="11641" y="31883"/>
                </a:lnTo>
                <a:lnTo>
                  <a:pt x="17027" y="44227"/>
                </a:lnTo>
                <a:lnTo>
                  <a:pt x="20268" y="54793"/>
                </a:lnTo>
                <a:lnTo>
                  <a:pt x="21132" y="59389"/>
                </a:lnTo>
                <a:lnTo>
                  <a:pt x="25479" y="67882"/>
                </a:lnTo>
                <a:lnTo>
                  <a:pt x="32915" y="79700"/>
                </a:lnTo>
                <a:lnTo>
                  <a:pt x="44686" y="101886"/>
                </a:lnTo>
                <a:lnTo>
                  <a:pt x="48841" y="112374"/>
                </a:lnTo>
                <a:lnTo>
                  <a:pt x="51610" y="121906"/>
                </a:lnTo>
                <a:lnTo>
                  <a:pt x="53458" y="130801"/>
                </a:lnTo>
                <a:lnTo>
                  <a:pt x="58896" y="144071"/>
                </a:lnTo>
                <a:lnTo>
                  <a:pt x="66816" y="156742"/>
                </a:lnTo>
                <a:lnTo>
                  <a:pt x="78803" y="175073"/>
                </a:lnTo>
                <a:lnTo>
                  <a:pt x="88095" y="187836"/>
                </a:lnTo>
                <a:lnTo>
                  <a:pt x="111967" y="218949"/>
                </a:lnTo>
                <a:lnTo>
                  <a:pt x="126715" y="239947"/>
                </a:lnTo>
                <a:lnTo>
                  <a:pt x="160035" y="290370"/>
                </a:lnTo>
                <a:lnTo>
                  <a:pt x="176540" y="312960"/>
                </a:lnTo>
                <a:lnTo>
                  <a:pt x="192623" y="333100"/>
                </a:lnTo>
                <a:lnTo>
                  <a:pt x="220230" y="365215"/>
                </a:lnTo>
                <a:lnTo>
                  <a:pt x="236734" y="383721"/>
                </a:lnTo>
                <a:lnTo>
                  <a:pt x="248302" y="396180"/>
                </a:lnTo>
                <a:lnTo>
                  <a:pt x="261955" y="410334"/>
                </a:lnTo>
                <a:lnTo>
                  <a:pt x="299346" y="447925"/>
                </a:lnTo>
                <a:lnTo>
                  <a:pt x="303705" y="451016"/>
                </a:lnTo>
                <a:lnTo>
                  <a:pt x="311933" y="454452"/>
                </a:lnTo>
                <a:lnTo>
                  <a:pt x="319824" y="459366"/>
                </a:lnTo>
                <a:lnTo>
                  <a:pt x="329169" y="466800"/>
                </a:lnTo>
                <a:lnTo>
                  <a:pt x="333835" y="467817"/>
                </a:lnTo>
                <a:lnTo>
                  <a:pt x="336857" y="468088"/>
                </a:lnTo>
                <a:lnTo>
                  <a:pt x="340142" y="469539"/>
                </a:lnTo>
                <a:lnTo>
                  <a:pt x="347178" y="474538"/>
                </a:lnTo>
                <a:lnTo>
                  <a:pt x="349562" y="475108"/>
                </a:lnTo>
                <a:lnTo>
                  <a:pt x="351151" y="474219"/>
                </a:lnTo>
                <a:lnTo>
                  <a:pt x="354331" y="4686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0"/>
          <p:cNvSpPr/>
          <p:nvPr/>
        </p:nvSpPr>
        <p:spPr>
          <a:xfrm>
            <a:off x="6423659" y="1840229"/>
            <a:ext cx="331472" cy="560072"/>
          </a:xfrm>
          <a:custGeom>
            <a:avLst/>
            <a:gdLst/>
            <a:ahLst/>
            <a:cxnLst/>
            <a:rect l="0" t="0" r="0" b="0"/>
            <a:pathLst>
              <a:path w="331472" h="560072">
                <a:moveTo>
                  <a:pt x="331471" y="0"/>
                </a:moveTo>
                <a:lnTo>
                  <a:pt x="207608" y="247726"/>
                </a:lnTo>
                <a:lnTo>
                  <a:pt x="193016" y="279451"/>
                </a:lnTo>
                <a:lnTo>
                  <a:pt x="159868" y="355341"/>
                </a:lnTo>
                <a:lnTo>
                  <a:pt x="145950" y="385484"/>
                </a:lnTo>
                <a:lnTo>
                  <a:pt x="134130" y="409389"/>
                </a:lnTo>
                <a:lnTo>
                  <a:pt x="102977" y="469064"/>
                </a:lnTo>
                <a:lnTo>
                  <a:pt x="96592" y="477809"/>
                </a:lnTo>
                <a:lnTo>
                  <a:pt x="89795" y="484910"/>
                </a:lnTo>
                <a:lnTo>
                  <a:pt x="82723" y="490913"/>
                </a:lnTo>
                <a:lnTo>
                  <a:pt x="74199" y="499996"/>
                </a:lnTo>
                <a:lnTo>
                  <a:pt x="64706" y="511131"/>
                </a:lnTo>
                <a:lnTo>
                  <a:pt x="54568" y="523634"/>
                </a:lnTo>
                <a:lnTo>
                  <a:pt x="46539" y="531970"/>
                </a:lnTo>
                <a:lnTo>
                  <a:pt x="39916" y="537527"/>
                </a:lnTo>
                <a:lnTo>
                  <a:pt x="34230" y="541231"/>
                </a:lnTo>
                <a:lnTo>
                  <a:pt x="24527" y="548734"/>
                </a:lnTo>
                <a:lnTo>
                  <a:pt x="14018" y="557831"/>
                </a:lnTo>
                <a:lnTo>
                  <a:pt x="11885" y="558578"/>
                </a:lnTo>
                <a:lnTo>
                  <a:pt x="2725" y="559776"/>
                </a:lnTo>
                <a:lnTo>
                  <a:pt x="0" y="5600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1"/>
          <p:cNvSpPr/>
          <p:nvPr/>
        </p:nvSpPr>
        <p:spPr>
          <a:xfrm>
            <a:off x="6949440" y="2023110"/>
            <a:ext cx="74722" cy="89183"/>
          </a:xfrm>
          <a:custGeom>
            <a:avLst/>
            <a:gdLst/>
            <a:ahLst/>
            <a:cxnLst/>
            <a:rect l="0" t="0" r="0" b="0"/>
            <a:pathLst>
              <a:path w="74722" h="89183">
                <a:moveTo>
                  <a:pt x="22860" y="0"/>
                </a:moveTo>
                <a:lnTo>
                  <a:pt x="22860" y="26868"/>
                </a:lnTo>
                <a:lnTo>
                  <a:pt x="21590" y="31882"/>
                </a:lnTo>
                <a:lnTo>
                  <a:pt x="19473" y="37764"/>
                </a:lnTo>
                <a:lnTo>
                  <a:pt x="16792" y="44226"/>
                </a:lnTo>
                <a:lnTo>
                  <a:pt x="15004" y="49804"/>
                </a:lnTo>
                <a:lnTo>
                  <a:pt x="13813" y="54792"/>
                </a:lnTo>
                <a:lnTo>
                  <a:pt x="13018" y="59388"/>
                </a:lnTo>
                <a:lnTo>
                  <a:pt x="12489" y="63722"/>
                </a:lnTo>
                <a:lnTo>
                  <a:pt x="12135" y="67881"/>
                </a:lnTo>
                <a:lnTo>
                  <a:pt x="11900" y="71924"/>
                </a:lnTo>
                <a:lnTo>
                  <a:pt x="13013" y="74619"/>
                </a:lnTo>
                <a:lnTo>
                  <a:pt x="15026" y="76416"/>
                </a:lnTo>
                <a:lnTo>
                  <a:pt x="21312" y="79300"/>
                </a:lnTo>
                <a:lnTo>
                  <a:pt x="23098" y="78266"/>
                </a:lnTo>
                <a:lnTo>
                  <a:pt x="25559" y="76307"/>
                </a:lnTo>
                <a:lnTo>
                  <a:pt x="28468" y="73731"/>
                </a:lnTo>
                <a:lnTo>
                  <a:pt x="35089" y="67483"/>
                </a:lnTo>
                <a:lnTo>
                  <a:pt x="38633" y="64038"/>
                </a:lnTo>
                <a:lnTo>
                  <a:pt x="42265" y="61742"/>
                </a:lnTo>
                <a:lnTo>
                  <a:pt x="45957" y="60211"/>
                </a:lnTo>
                <a:lnTo>
                  <a:pt x="49687" y="59190"/>
                </a:lnTo>
                <a:lnTo>
                  <a:pt x="53445" y="55970"/>
                </a:lnTo>
                <a:lnTo>
                  <a:pt x="57220" y="51283"/>
                </a:lnTo>
                <a:lnTo>
                  <a:pt x="61006" y="45619"/>
                </a:lnTo>
                <a:lnTo>
                  <a:pt x="63531" y="40572"/>
                </a:lnTo>
                <a:lnTo>
                  <a:pt x="65214" y="35938"/>
                </a:lnTo>
                <a:lnTo>
                  <a:pt x="66335" y="31578"/>
                </a:lnTo>
                <a:lnTo>
                  <a:pt x="68354" y="27402"/>
                </a:lnTo>
                <a:lnTo>
                  <a:pt x="70969" y="23348"/>
                </a:lnTo>
                <a:lnTo>
                  <a:pt x="73983" y="19375"/>
                </a:lnTo>
                <a:lnTo>
                  <a:pt x="74721" y="15457"/>
                </a:lnTo>
                <a:lnTo>
                  <a:pt x="73944" y="11574"/>
                </a:lnTo>
                <a:lnTo>
                  <a:pt x="69639" y="2286"/>
                </a:lnTo>
                <a:lnTo>
                  <a:pt x="66746" y="1524"/>
                </a:lnTo>
                <a:lnTo>
                  <a:pt x="62277" y="1016"/>
                </a:lnTo>
                <a:lnTo>
                  <a:pt x="56758" y="677"/>
                </a:lnTo>
                <a:lnTo>
                  <a:pt x="53079" y="1721"/>
                </a:lnTo>
                <a:lnTo>
                  <a:pt x="50626" y="3687"/>
                </a:lnTo>
                <a:lnTo>
                  <a:pt x="48990" y="6268"/>
                </a:lnTo>
                <a:lnTo>
                  <a:pt x="45360" y="9258"/>
                </a:lnTo>
                <a:lnTo>
                  <a:pt x="40400" y="12522"/>
                </a:lnTo>
                <a:lnTo>
                  <a:pt x="34553" y="15968"/>
                </a:lnTo>
                <a:lnTo>
                  <a:pt x="29385" y="19535"/>
                </a:lnTo>
                <a:lnTo>
                  <a:pt x="24669" y="23183"/>
                </a:lnTo>
                <a:lnTo>
                  <a:pt x="20257" y="26885"/>
                </a:lnTo>
                <a:lnTo>
                  <a:pt x="16044" y="30623"/>
                </a:lnTo>
                <a:lnTo>
                  <a:pt x="7977" y="38163"/>
                </a:lnTo>
                <a:lnTo>
                  <a:pt x="5318" y="41952"/>
                </a:lnTo>
                <a:lnTo>
                  <a:pt x="3545" y="45748"/>
                </a:lnTo>
                <a:lnTo>
                  <a:pt x="2364" y="49548"/>
                </a:lnTo>
                <a:lnTo>
                  <a:pt x="1576" y="53352"/>
                </a:lnTo>
                <a:lnTo>
                  <a:pt x="1050" y="57158"/>
                </a:lnTo>
                <a:lnTo>
                  <a:pt x="700" y="60965"/>
                </a:lnTo>
                <a:lnTo>
                  <a:pt x="466" y="64773"/>
                </a:lnTo>
                <a:lnTo>
                  <a:pt x="207" y="72391"/>
                </a:lnTo>
                <a:lnTo>
                  <a:pt x="17" y="89182"/>
                </a:lnTo>
                <a:lnTo>
                  <a:pt x="3822" y="87394"/>
                </a:lnTo>
                <a:lnTo>
                  <a:pt x="10167" y="83663"/>
                </a:lnTo>
                <a:lnTo>
                  <a:pt x="18209" y="78635"/>
                </a:lnTo>
                <a:lnTo>
                  <a:pt x="26108" y="72743"/>
                </a:lnTo>
                <a:lnTo>
                  <a:pt x="33915" y="66275"/>
                </a:lnTo>
                <a:lnTo>
                  <a:pt x="41660" y="59423"/>
                </a:lnTo>
                <a:lnTo>
                  <a:pt x="46823" y="53585"/>
                </a:lnTo>
                <a:lnTo>
                  <a:pt x="50266" y="48424"/>
                </a:lnTo>
                <a:lnTo>
                  <a:pt x="55790" y="37081"/>
                </a:lnTo>
                <a:lnTo>
                  <a:pt x="56244" y="34881"/>
                </a:lnTo>
                <a:lnTo>
                  <a:pt x="56545" y="32144"/>
                </a:lnTo>
                <a:lnTo>
                  <a:pt x="57030" y="24693"/>
                </a:lnTo>
                <a:lnTo>
                  <a:pt x="54530" y="24082"/>
                </a:lnTo>
                <a:lnTo>
                  <a:pt x="50323" y="23674"/>
                </a:lnTo>
                <a:lnTo>
                  <a:pt x="44978" y="23403"/>
                </a:lnTo>
                <a:lnTo>
                  <a:pt x="32267" y="23101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2"/>
          <p:cNvSpPr/>
          <p:nvPr/>
        </p:nvSpPr>
        <p:spPr>
          <a:xfrm>
            <a:off x="7189469" y="1851660"/>
            <a:ext cx="365761" cy="445525"/>
          </a:xfrm>
          <a:custGeom>
            <a:avLst/>
            <a:gdLst/>
            <a:ahLst/>
            <a:cxnLst/>
            <a:rect l="0" t="0" r="0" b="0"/>
            <a:pathLst>
              <a:path w="365761" h="445525">
                <a:moveTo>
                  <a:pt x="0" y="0"/>
                </a:moveTo>
                <a:lnTo>
                  <a:pt x="6069" y="0"/>
                </a:lnTo>
                <a:lnTo>
                  <a:pt x="7856" y="1269"/>
                </a:lnTo>
                <a:lnTo>
                  <a:pt x="9048" y="3386"/>
                </a:lnTo>
                <a:lnTo>
                  <a:pt x="9842" y="6067"/>
                </a:lnTo>
                <a:lnTo>
                  <a:pt x="14112" y="12433"/>
                </a:lnTo>
                <a:lnTo>
                  <a:pt x="20242" y="20766"/>
                </a:lnTo>
                <a:lnTo>
                  <a:pt x="27200" y="32936"/>
                </a:lnTo>
                <a:lnTo>
                  <a:pt x="31139" y="46811"/>
                </a:lnTo>
                <a:lnTo>
                  <a:pt x="32190" y="54067"/>
                </a:lnTo>
                <a:lnTo>
                  <a:pt x="34160" y="62715"/>
                </a:lnTo>
                <a:lnTo>
                  <a:pt x="36744" y="72290"/>
                </a:lnTo>
                <a:lnTo>
                  <a:pt x="39737" y="82483"/>
                </a:lnTo>
                <a:lnTo>
                  <a:pt x="43001" y="90548"/>
                </a:lnTo>
                <a:lnTo>
                  <a:pt x="50015" y="102897"/>
                </a:lnTo>
                <a:lnTo>
                  <a:pt x="54933" y="113048"/>
                </a:lnTo>
                <a:lnTo>
                  <a:pt x="60752" y="126165"/>
                </a:lnTo>
                <a:lnTo>
                  <a:pt x="67172" y="141260"/>
                </a:lnTo>
                <a:lnTo>
                  <a:pt x="72721" y="155133"/>
                </a:lnTo>
                <a:lnTo>
                  <a:pt x="82274" y="180708"/>
                </a:lnTo>
                <a:lnTo>
                  <a:pt x="87870" y="191592"/>
                </a:lnTo>
                <a:lnTo>
                  <a:pt x="94140" y="201388"/>
                </a:lnTo>
                <a:lnTo>
                  <a:pt x="128522" y="247495"/>
                </a:lnTo>
                <a:lnTo>
                  <a:pt x="166915" y="296710"/>
                </a:lnTo>
                <a:lnTo>
                  <a:pt x="178587" y="309567"/>
                </a:lnTo>
                <a:lnTo>
                  <a:pt x="188908" y="319408"/>
                </a:lnTo>
                <a:lnTo>
                  <a:pt x="198329" y="327238"/>
                </a:lnTo>
                <a:lnTo>
                  <a:pt x="208419" y="336269"/>
                </a:lnTo>
                <a:lnTo>
                  <a:pt x="229792" y="356462"/>
                </a:lnTo>
                <a:lnTo>
                  <a:pt x="281329" y="407113"/>
                </a:lnTo>
                <a:lnTo>
                  <a:pt x="294792" y="420546"/>
                </a:lnTo>
                <a:lnTo>
                  <a:pt x="301938" y="426413"/>
                </a:lnTo>
                <a:lnTo>
                  <a:pt x="309243" y="431595"/>
                </a:lnTo>
                <a:lnTo>
                  <a:pt x="316652" y="436320"/>
                </a:lnTo>
                <a:lnTo>
                  <a:pt x="322862" y="439470"/>
                </a:lnTo>
                <a:lnTo>
                  <a:pt x="333147" y="442970"/>
                </a:lnTo>
                <a:lnTo>
                  <a:pt x="341952" y="444525"/>
                </a:lnTo>
                <a:lnTo>
                  <a:pt x="351885" y="445524"/>
                </a:lnTo>
                <a:lnTo>
                  <a:pt x="352700" y="444336"/>
                </a:lnTo>
                <a:lnTo>
                  <a:pt x="353607" y="439629"/>
                </a:lnTo>
                <a:lnTo>
                  <a:pt x="355117" y="437866"/>
                </a:lnTo>
                <a:lnTo>
                  <a:pt x="357395" y="436690"/>
                </a:lnTo>
                <a:lnTo>
                  <a:pt x="365760" y="422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3"/>
          <p:cNvSpPr/>
          <p:nvPr/>
        </p:nvSpPr>
        <p:spPr>
          <a:xfrm>
            <a:off x="7063740" y="1807528"/>
            <a:ext cx="434341" cy="592404"/>
          </a:xfrm>
          <a:custGeom>
            <a:avLst/>
            <a:gdLst/>
            <a:ahLst/>
            <a:cxnLst/>
            <a:rect l="0" t="0" r="0" b="0"/>
            <a:pathLst>
              <a:path w="434341" h="592404">
                <a:moveTo>
                  <a:pt x="434340" y="9841"/>
                </a:moveTo>
                <a:lnTo>
                  <a:pt x="414657" y="0"/>
                </a:lnTo>
                <a:lnTo>
                  <a:pt x="406118" y="2504"/>
                </a:lnTo>
                <a:lnTo>
                  <a:pt x="400285" y="4950"/>
                </a:lnTo>
                <a:lnTo>
                  <a:pt x="396396" y="7850"/>
                </a:lnTo>
                <a:lnTo>
                  <a:pt x="393804" y="11054"/>
                </a:lnTo>
                <a:lnTo>
                  <a:pt x="389654" y="18000"/>
                </a:lnTo>
                <a:lnTo>
                  <a:pt x="376641" y="36195"/>
                </a:lnTo>
                <a:lnTo>
                  <a:pt x="368056" y="52034"/>
                </a:lnTo>
                <a:lnTo>
                  <a:pt x="355773" y="76007"/>
                </a:lnTo>
                <a:lnTo>
                  <a:pt x="342593" y="97132"/>
                </a:lnTo>
                <a:lnTo>
                  <a:pt x="263006" y="215678"/>
                </a:lnTo>
                <a:lnTo>
                  <a:pt x="252807" y="229616"/>
                </a:lnTo>
                <a:lnTo>
                  <a:pt x="243468" y="241448"/>
                </a:lnTo>
                <a:lnTo>
                  <a:pt x="234702" y="251876"/>
                </a:lnTo>
                <a:lnTo>
                  <a:pt x="221575" y="270236"/>
                </a:lnTo>
                <a:lnTo>
                  <a:pt x="210237" y="288132"/>
                </a:lnTo>
                <a:lnTo>
                  <a:pt x="97939" y="460523"/>
                </a:lnTo>
                <a:lnTo>
                  <a:pt x="81802" y="484286"/>
                </a:lnTo>
                <a:lnTo>
                  <a:pt x="69774" y="501398"/>
                </a:lnTo>
                <a:lnTo>
                  <a:pt x="60486" y="515345"/>
                </a:lnTo>
                <a:lnTo>
                  <a:pt x="53024" y="527184"/>
                </a:lnTo>
                <a:lnTo>
                  <a:pt x="46779" y="537617"/>
                </a:lnTo>
                <a:lnTo>
                  <a:pt x="36453" y="552595"/>
                </a:lnTo>
                <a:lnTo>
                  <a:pt x="27631" y="564755"/>
                </a:lnTo>
                <a:lnTo>
                  <a:pt x="19477" y="578626"/>
                </a:lnTo>
                <a:lnTo>
                  <a:pt x="12136" y="591530"/>
                </a:lnTo>
                <a:lnTo>
                  <a:pt x="10631" y="591943"/>
                </a:lnTo>
                <a:lnTo>
                  <a:pt x="5571" y="592403"/>
                </a:lnTo>
                <a:lnTo>
                  <a:pt x="3713" y="591256"/>
                </a:lnTo>
                <a:lnTo>
                  <a:pt x="2476" y="589221"/>
                </a:lnTo>
                <a:lnTo>
                  <a:pt x="0" y="5813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4"/>
          <p:cNvSpPr/>
          <p:nvPr/>
        </p:nvSpPr>
        <p:spPr>
          <a:xfrm>
            <a:off x="7692390" y="1977389"/>
            <a:ext cx="228601" cy="22862"/>
          </a:xfrm>
          <a:custGeom>
            <a:avLst/>
            <a:gdLst/>
            <a:ahLst/>
            <a:cxnLst/>
            <a:rect l="0" t="0" r="0" b="0"/>
            <a:pathLst>
              <a:path w="228601" h="22862">
                <a:moveTo>
                  <a:pt x="0" y="0"/>
                </a:moveTo>
                <a:lnTo>
                  <a:pt x="6068" y="6068"/>
                </a:lnTo>
                <a:lnTo>
                  <a:pt x="9125" y="7856"/>
                </a:lnTo>
                <a:lnTo>
                  <a:pt x="12432" y="9047"/>
                </a:lnTo>
                <a:lnTo>
                  <a:pt x="15908" y="9842"/>
                </a:lnTo>
                <a:lnTo>
                  <a:pt x="19495" y="10371"/>
                </a:lnTo>
                <a:lnTo>
                  <a:pt x="23156" y="10724"/>
                </a:lnTo>
                <a:lnTo>
                  <a:pt x="26868" y="10960"/>
                </a:lnTo>
                <a:lnTo>
                  <a:pt x="30612" y="12387"/>
                </a:lnTo>
                <a:lnTo>
                  <a:pt x="34378" y="14608"/>
                </a:lnTo>
                <a:lnTo>
                  <a:pt x="38159" y="17359"/>
                </a:lnTo>
                <a:lnTo>
                  <a:pt x="44488" y="19193"/>
                </a:lnTo>
                <a:lnTo>
                  <a:pt x="52519" y="20415"/>
                </a:lnTo>
                <a:lnTo>
                  <a:pt x="61683" y="21230"/>
                </a:lnTo>
                <a:lnTo>
                  <a:pt x="70331" y="21774"/>
                </a:lnTo>
                <a:lnTo>
                  <a:pt x="86715" y="22378"/>
                </a:lnTo>
                <a:lnTo>
                  <a:pt x="98450" y="21269"/>
                </a:lnTo>
                <a:lnTo>
                  <a:pt x="112623" y="19259"/>
                </a:lnTo>
                <a:lnTo>
                  <a:pt x="128422" y="16650"/>
                </a:lnTo>
                <a:lnTo>
                  <a:pt x="140224" y="14910"/>
                </a:lnTo>
                <a:lnTo>
                  <a:pt x="149363" y="13750"/>
                </a:lnTo>
                <a:lnTo>
                  <a:pt x="156725" y="12977"/>
                </a:lnTo>
                <a:lnTo>
                  <a:pt x="164173" y="12461"/>
                </a:lnTo>
                <a:lnTo>
                  <a:pt x="171679" y="12118"/>
                </a:lnTo>
                <a:lnTo>
                  <a:pt x="186791" y="11736"/>
                </a:lnTo>
                <a:lnTo>
                  <a:pt x="201975" y="11566"/>
                </a:lnTo>
                <a:lnTo>
                  <a:pt x="208309" y="12791"/>
                </a:lnTo>
                <a:lnTo>
                  <a:pt x="213804" y="14877"/>
                </a:lnTo>
                <a:lnTo>
                  <a:pt x="228600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5"/>
          <p:cNvSpPr/>
          <p:nvPr/>
        </p:nvSpPr>
        <p:spPr>
          <a:xfrm>
            <a:off x="7646669" y="2057400"/>
            <a:ext cx="342901" cy="68580"/>
          </a:xfrm>
          <a:custGeom>
            <a:avLst/>
            <a:gdLst/>
            <a:ahLst/>
            <a:cxnLst/>
            <a:rect l="0" t="0" r="0" b="0"/>
            <a:pathLst>
              <a:path w="342901" h="68580">
                <a:moveTo>
                  <a:pt x="0" y="68579"/>
                </a:moveTo>
                <a:lnTo>
                  <a:pt x="12137" y="62512"/>
                </a:lnTo>
                <a:lnTo>
                  <a:pt x="18251" y="60724"/>
                </a:lnTo>
                <a:lnTo>
                  <a:pt x="24868" y="59533"/>
                </a:lnTo>
                <a:lnTo>
                  <a:pt x="31818" y="58738"/>
                </a:lnTo>
                <a:lnTo>
                  <a:pt x="41533" y="58209"/>
                </a:lnTo>
                <a:lnTo>
                  <a:pt x="65873" y="57620"/>
                </a:lnTo>
                <a:lnTo>
                  <a:pt x="79475" y="56193"/>
                </a:lnTo>
                <a:lnTo>
                  <a:pt x="93624" y="53972"/>
                </a:lnTo>
                <a:lnTo>
                  <a:pt x="108136" y="51221"/>
                </a:lnTo>
                <a:lnTo>
                  <a:pt x="120351" y="49387"/>
                </a:lnTo>
                <a:lnTo>
                  <a:pt x="131034" y="48165"/>
                </a:lnTo>
                <a:lnTo>
                  <a:pt x="140697" y="47350"/>
                </a:lnTo>
                <a:lnTo>
                  <a:pt x="149678" y="46806"/>
                </a:lnTo>
                <a:lnTo>
                  <a:pt x="166430" y="46202"/>
                </a:lnTo>
                <a:lnTo>
                  <a:pt x="174454" y="44772"/>
                </a:lnTo>
                <a:lnTo>
                  <a:pt x="182343" y="42547"/>
                </a:lnTo>
                <a:lnTo>
                  <a:pt x="190142" y="39795"/>
                </a:lnTo>
                <a:lnTo>
                  <a:pt x="199152" y="37960"/>
                </a:lnTo>
                <a:lnTo>
                  <a:pt x="208967" y="36736"/>
                </a:lnTo>
                <a:lnTo>
                  <a:pt x="219322" y="35921"/>
                </a:lnTo>
                <a:lnTo>
                  <a:pt x="232575" y="32837"/>
                </a:lnTo>
                <a:lnTo>
                  <a:pt x="247760" y="28241"/>
                </a:lnTo>
                <a:lnTo>
                  <a:pt x="264234" y="22637"/>
                </a:lnTo>
                <a:lnTo>
                  <a:pt x="276486" y="18901"/>
                </a:lnTo>
                <a:lnTo>
                  <a:pt x="285924" y="16411"/>
                </a:lnTo>
                <a:lnTo>
                  <a:pt x="293486" y="14750"/>
                </a:lnTo>
                <a:lnTo>
                  <a:pt x="301068" y="13643"/>
                </a:lnTo>
                <a:lnTo>
                  <a:pt x="308662" y="12905"/>
                </a:lnTo>
                <a:lnTo>
                  <a:pt x="316265" y="12413"/>
                </a:lnTo>
                <a:lnTo>
                  <a:pt x="321333" y="10815"/>
                </a:lnTo>
                <a:lnTo>
                  <a:pt x="324712" y="848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6"/>
          <p:cNvSpPr/>
          <p:nvPr/>
        </p:nvSpPr>
        <p:spPr>
          <a:xfrm>
            <a:off x="8138159" y="1668779"/>
            <a:ext cx="491492" cy="594361"/>
          </a:xfrm>
          <a:custGeom>
            <a:avLst/>
            <a:gdLst/>
            <a:ahLst/>
            <a:cxnLst/>
            <a:rect l="0" t="0" r="0" b="0"/>
            <a:pathLst>
              <a:path w="491492" h="59436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6068" y="15909"/>
                </a:lnTo>
                <a:lnTo>
                  <a:pt x="9125" y="18226"/>
                </a:lnTo>
                <a:lnTo>
                  <a:pt x="12434" y="19771"/>
                </a:lnTo>
                <a:lnTo>
                  <a:pt x="15909" y="20801"/>
                </a:lnTo>
                <a:lnTo>
                  <a:pt x="23158" y="25332"/>
                </a:lnTo>
                <a:lnTo>
                  <a:pt x="26869" y="28318"/>
                </a:lnTo>
                <a:lnTo>
                  <a:pt x="38159" y="44656"/>
                </a:lnTo>
                <a:lnTo>
                  <a:pt x="49133" y="58371"/>
                </a:lnTo>
                <a:lnTo>
                  <a:pt x="61207" y="72933"/>
                </a:lnTo>
                <a:lnTo>
                  <a:pt x="70807" y="87872"/>
                </a:lnTo>
                <a:lnTo>
                  <a:pt x="76415" y="97951"/>
                </a:lnTo>
                <a:lnTo>
                  <a:pt x="89420" y="122698"/>
                </a:lnTo>
                <a:lnTo>
                  <a:pt x="100279" y="140469"/>
                </a:lnTo>
                <a:lnTo>
                  <a:pt x="110608" y="155141"/>
                </a:lnTo>
                <a:lnTo>
                  <a:pt x="179930" y="258489"/>
                </a:lnTo>
                <a:lnTo>
                  <a:pt x="189803" y="273927"/>
                </a:lnTo>
                <a:lnTo>
                  <a:pt x="197656" y="286758"/>
                </a:lnTo>
                <a:lnTo>
                  <a:pt x="204160" y="297852"/>
                </a:lnTo>
                <a:lnTo>
                  <a:pt x="214775" y="316952"/>
                </a:lnTo>
                <a:lnTo>
                  <a:pt x="223726" y="332638"/>
                </a:lnTo>
                <a:lnTo>
                  <a:pt x="238445" y="351149"/>
                </a:lnTo>
                <a:lnTo>
                  <a:pt x="255836" y="369426"/>
                </a:lnTo>
                <a:lnTo>
                  <a:pt x="269492" y="386863"/>
                </a:lnTo>
                <a:lnTo>
                  <a:pt x="279794" y="401809"/>
                </a:lnTo>
                <a:lnTo>
                  <a:pt x="288607" y="412686"/>
                </a:lnTo>
                <a:lnTo>
                  <a:pt x="336033" y="469292"/>
                </a:lnTo>
                <a:lnTo>
                  <a:pt x="351701" y="487128"/>
                </a:lnTo>
                <a:lnTo>
                  <a:pt x="362898" y="499288"/>
                </a:lnTo>
                <a:lnTo>
                  <a:pt x="374648" y="511466"/>
                </a:lnTo>
                <a:lnTo>
                  <a:pt x="392570" y="529579"/>
                </a:lnTo>
                <a:lnTo>
                  <a:pt x="403954" y="539742"/>
                </a:lnTo>
                <a:lnTo>
                  <a:pt x="416623" y="550328"/>
                </a:lnTo>
                <a:lnTo>
                  <a:pt x="430149" y="561196"/>
                </a:lnTo>
                <a:lnTo>
                  <a:pt x="440436" y="568441"/>
                </a:lnTo>
                <a:lnTo>
                  <a:pt x="455252" y="576491"/>
                </a:lnTo>
                <a:lnTo>
                  <a:pt x="464667" y="581022"/>
                </a:lnTo>
                <a:lnTo>
                  <a:pt x="476973" y="590409"/>
                </a:lnTo>
                <a:lnTo>
                  <a:pt x="491491" y="594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97"/>
          <p:cNvSpPr/>
          <p:nvPr/>
        </p:nvSpPr>
        <p:spPr>
          <a:xfrm>
            <a:off x="8115300" y="1696484"/>
            <a:ext cx="297180" cy="630582"/>
          </a:xfrm>
          <a:custGeom>
            <a:avLst/>
            <a:gdLst/>
            <a:ahLst/>
            <a:cxnLst/>
            <a:rect l="0" t="0" r="0" b="0"/>
            <a:pathLst>
              <a:path w="297180" h="630582">
                <a:moveTo>
                  <a:pt x="297179" y="6585"/>
                </a:moveTo>
                <a:lnTo>
                  <a:pt x="297179" y="0"/>
                </a:lnTo>
                <a:lnTo>
                  <a:pt x="297179" y="2812"/>
                </a:lnTo>
                <a:lnTo>
                  <a:pt x="295909" y="5340"/>
                </a:lnTo>
                <a:lnTo>
                  <a:pt x="289324" y="14965"/>
                </a:lnTo>
                <a:lnTo>
                  <a:pt x="287338" y="22163"/>
                </a:lnTo>
                <a:lnTo>
                  <a:pt x="286220" y="39423"/>
                </a:lnTo>
                <a:lnTo>
                  <a:pt x="282572" y="53353"/>
                </a:lnTo>
                <a:lnTo>
                  <a:pt x="276717" y="68011"/>
                </a:lnTo>
                <a:lnTo>
                  <a:pt x="269881" y="82993"/>
                </a:lnTo>
                <a:lnTo>
                  <a:pt x="262611" y="101504"/>
                </a:lnTo>
                <a:lnTo>
                  <a:pt x="258893" y="111775"/>
                </a:lnTo>
                <a:lnTo>
                  <a:pt x="247525" y="135132"/>
                </a:lnTo>
                <a:lnTo>
                  <a:pt x="196671" y="234185"/>
                </a:lnTo>
                <a:lnTo>
                  <a:pt x="185725" y="257379"/>
                </a:lnTo>
                <a:lnTo>
                  <a:pt x="177156" y="276651"/>
                </a:lnTo>
                <a:lnTo>
                  <a:pt x="168904" y="297119"/>
                </a:lnTo>
                <a:lnTo>
                  <a:pt x="152961" y="340181"/>
                </a:lnTo>
                <a:lnTo>
                  <a:pt x="143885" y="361063"/>
                </a:lnTo>
                <a:lnTo>
                  <a:pt x="134023" y="381334"/>
                </a:lnTo>
                <a:lnTo>
                  <a:pt x="123638" y="401198"/>
                </a:lnTo>
                <a:lnTo>
                  <a:pt x="112906" y="424600"/>
                </a:lnTo>
                <a:lnTo>
                  <a:pt x="101940" y="450362"/>
                </a:lnTo>
                <a:lnTo>
                  <a:pt x="90820" y="477696"/>
                </a:lnTo>
                <a:lnTo>
                  <a:pt x="80866" y="498459"/>
                </a:lnTo>
                <a:lnTo>
                  <a:pt x="71690" y="514841"/>
                </a:lnTo>
                <a:lnTo>
                  <a:pt x="63033" y="528303"/>
                </a:lnTo>
                <a:lnTo>
                  <a:pt x="57263" y="539817"/>
                </a:lnTo>
                <a:lnTo>
                  <a:pt x="50850" y="559384"/>
                </a:lnTo>
                <a:lnTo>
                  <a:pt x="46600" y="569428"/>
                </a:lnTo>
                <a:lnTo>
                  <a:pt x="41226" y="579934"/>
                </a:lnTo>
                <a:lnTo>
                  <a:pt x="35104" y="590748"/>
                </a:lnTo>
                <a:lnTo>
                  <a:pt x="28482" y="600497"/>
                </a:lnTo>
                <a:lnTo>
                  <a:pt x="21528" y="609536"/>
                </a:lnTo>
                <a:lnTo>
                  <a:pt x="4252" y="630159"/>
                </a:lnTo>
                <a:lnTo>
                  <a:pt x="2834" y="630581"/>
                </a:lnTo>
                <a:lnTo>
                  <a:pt x="1890" y="629593"/>
                </a:lnTo>
                <a:lnTo>
                  <a:pt x="0" y="6123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98"/>
          <p:cNvSpPr/>
          <p:nvPr/>
        </p:nvSpPr>
        <p:spPr>
          <a:xfrm>
            <a:off x="8503919" y="1497385"/>
            <a:ext cx="297182" cy="158221"/>
          </a:xfrm>
          <a:custGeom>
            <a:avLst/>
            <a:gdLst/>
            <a:ahLst/>
            <a:cxnLst/>
            <a:rect l="0" t="0" r="0" b="0"/>
            <a:pathLst>
              <a:path w="297182" h="158221">
                <a:moveTo>
                  <a:pt x="0" y="57094"/>
                </a:moveTo>
                <a:lnTo>
                  <a:pt x="0" y="44959"/>
                </a:lnTo>
                <a:lnTo>
                  <a:pt x="1271" y="40114"/>
                </a:lnTo>
                <a:lnTo>
                  <a:pt x="3388" y="35614"/>
                </a:lnTo>
                <a:lnTo>
                  <a:pt x="9842" y="25335"/>
                </a:lnTo>
                <a:lnTo>
                  <a:pt x="17498" y="20542"/>
                </a:lnTo>
                <a:lnTo>
                  <a:pt x="23096" y="17486"/>
                </a:lnTo>
                <a:lnTo>
                  <a:pt x="26827" y="14179"/>
                </a:lnTo>
                <a:lnTo>
                  <a:pt x="29315" y="10704"/>
                </a:lnTo>
                <a:lnTo>
                  <a:pt x="30973" y="7118"/>
                </a:lnTo>
                <a:lnTo>
                  <a:pt x="33349" y="4727"/>
                </a:lnTo>
                <a:lnTo>
                  <a:pt x="36203" y="3133"/>
                </a:lnTo>
                <a:lnTo>
                  <a:pt x="39375" y="2070"/>
                </a:lnTo>
                <a:lnTo>
                  <a:pt x="45301" y="1361"/>
                </a:lnTo>
                <a:lnTo>
                  <a:pt x="53061" y="889"/>
                </a:lnTo>
                <a:lnTo>
                  <a:pt x="75413" y="224"/>
                </a:lnTo>
                <a:lnTo>
                  <a:pt x="94342" y="0"/>
                </a:lnTo>
                <a:lnTo>
                  <a:pt x="98455" y="1251"/>
                </a:lnTo>
                <a:lnTo>
                  <a:pt x="106412" y="6029"/>
                </a:lnTo>
                <a:lnTo>
                  <a:pt x="109041" y="10350"/>
                </a:lnTo>
                <a:lnTo>
                  <a:pt x="110794" y="15772"/>
                </a:lnTo>
                <a:lnTo>
                  <a:pt x="113608" y="30588"/>
                </a:lnTo>
                <a:lnTo>
                  <a:pt x="112569" y="34343"/>
                </a:lnTo>
                <a:lnTo>
                  <a:pt x="110607" y="39387"/>
                </a:lnTo>
                <a:lnTo>
                  <a:pt x="108027" y="45290"/>
                </a:lnTo>
                <a:lnTo>
                  <a:pt x="105039" y="53034"/>
                </a:lnTo>
                <a:lnTo>
                  <a:pt x="98331" y="71800"/>
                </a:lnTo>
                <a:lnTo>
                  <a:pt x="93494" y="79598"/>
                </a:lnTo>
                <a:lnTo>
                  <a:pt x="87730" y="86067"/>
                </a:lnTo>
                <a:lnTo>
                  <a:pt x="81346" y="91649"/>
                </a:lnTo>
                <a:lnTo>
                  <a:pt x="70868" y="101239"/>
                </a:lnTo>
                <a:lnTo>
                  <a:pt x="66295" y="105574"/>
                </a:lnTo>
                <a:lnTo>
                  <a:pt x="61976" y="108464"/>
                </a:lnTo>
                <a:lnTo>
                  <a:pt x="53792" y="111675"/>
                </a:lnTo>
                <a:lnTo>
                  <a:pt x="45921" y="116489"/>
                </a:lnTo>
                <a:lnTo>
                  <a:pt x="42045" y="119551"/>
                </a:lnTo>
                <a:lnTo>
                  <a:pt x="39460" y="122862"/>
                </a:lnTo>
                <a:lnTo>
                  <a:pt x="37737" y="126340"/>
                </a:lnTo>
                <a:lnTo>
                  <a:pt x="36588" y="129928"/>
                </a:lnTo>
                <a:lnTo>
                  <a:pt x="34552" y="132320"/>
                </a:lnTo>
                <a:lnTo>
                  <a:pt x="31925" y="133915"/>
                </a:lnTo>
                <a:lnTo>
                  <a:pt x="28903" y="134978"/>
                </a:lnTo>
                <a:lnTo>
                  <a:pt x="26889" y="136957"/>
                </a:lnTo>
                <a:lnTo>
                  <a:pt x="25546" y="139546"/>
                </a:lnTo>
                <a:lnTo>
                  <a:pt x="23390" y="146759"/>
                </a:lnTo>
                <a:lnTo>
                  <a:pt x="26483" y="151132"/>
                </a:lnTo>
                <a:lnTo>
                  <a:pt x="29085" y="154076"/>
                </a:lnTo>
                <a:lnTo>
                  <a:pt x="32090" y="156039"/>
                </a:lnTo>
                <a:lnTo>
                  <a:pt x="38816" y="158220"/>
                </a:lnTo>
                <a:lnTo>
                  <a:pt x="43657" y="157531"/>
                </a:lnTo>
                <a:lnTo>
                  <a:pt x="49426" y="155802"/>
                </a:lnTo>
                <a:lnTo>
                  <a:pt x="55810" y="153380"/>
                </a:lnTo>
                <a:lnTo>
                  <a:pt x="61337" y="151765"/>
                </a:lnTo>
                <a:lnTo>
                  <a:pt x="66291" y="150688"/>
                </a:lnTo>
                <a:lnTo>
                  <a:pt x="70864" y="149970"/>
                </a:lnTo>
                <a:lnTo>
                  <a:pt x="76453" y="148222"/>
                </a:lnTo>
                <a:lnTo>
                  <a:pt x="82719" y="145786"/>
                </a:lnTo>
                <a:lnTo>
                  <a:pt x="89436" y="142892"/>
                </a:lnTo>
                <a:lnTo>
                  <a:pt x="97724" y="139693"/>
                </a:lnTo>
                <a:lnTo>
                  <a:pt x="117094" y="132752"/>
                </a:lnTo>
                <a:lnTo>
                  <a:pt x="126323" y="130392"/>
                </a:lnTo>
                <a:lnTo>
                  <a:pt x="135015" y="128820"/>
                </a:lnTo>
                <a:lnTo>
                  <a:pt x="176318" y="123220"/>
                </a:lnTo>
                <a:lnTo>
                  <a:pt x="197556" y="120228"/>
                </a:lnTo>
                <a:lnTo>
                  <a:pt x="212984" y="116963"/>
                </a:lnTo>
                <a:lnTo>
                  <a:pt x="224539" y="113517"/>
                </a:lnTo>
                <a:lnTo>
                  <a:pt x="233513" y="109950"/>
                </a:lnTo>
                <a:lnTo>
                  <a:pt x="240765" y="107571"/>
                </a:lnTo>
                <a:lnTo>
                  <a:pt x="246870" y="105986"/>
                </a:lnTo>
                <a:lnTo>
                  <a:pt x="252210" y="104929"/>
                </a:lnTo>
                <a:lnTo>
                  <a:pt x="258311" y="105494"/>
                </a:lnTo>
                <a:lnTo>
                  <a:pt x="264917" y="107141"/>
                </a:lnTo>
                <a:lnTo>
                  <a:pt x="279578" y="112140"/>
                </a:lnTo>
                <a:lnTo>
                  <a:pt x="297181" y="1142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99"/>
          <p:cNvSpPr/>
          <p:nvPr/>
        </p:nvSpPr>
        <p:spPr>
          <a:xfrm>
            <a:off x="6275070" y="2651818"/>
            <a:ext cx="376045" cy="514231"/>
          </a:xfrm>
          <a:custGeom>
            <a:avLst/>
            <a:gdLst/>
            <a:ahLst/>
            <a:cxnLst/>
            <a:rect l="0" t="0" r="0" b="0"/>
            <a:pathLst>
              <a:path w="376045" h="514231">
                <a:moveTo>
                  <a:pt x="0" y="79951"/>
                </a:moveTo>
                <a:lnTo>
                  <a:pt x="6067" y="67816"/>
                </a:lnTo>
                <a:lnTo>
                  <a:pt x="9046" y="58471"/>
                </a:lnTo>
                <a:lnTo>
                  <a:pt x="9841" y="54201"/>
                </a:lnTo>
                <a:lnTo>
                  <a:pt x="14110" y="46070"/>
                </a:lnTo>
                <a:lnTo>
                  <a:pt x="17026" y="42124"/>
                </a:lnTo>
                <a:lnTo>
                  <a:pt x="27040" y="34353"/>
                </a:lnTo>
                <a:lnTo>
                  <a:pt x="33267" y="30502"/>
                </a:lnTo>
                <a:lnTo>
                  <a:pt x="41227" y="26665"/>
                </a:lnTo>
                <a:lnTo>
                  <a:pt x="50345" y="22837"/>
                </a:lnTo>
                <a:lnTo>
                  <a:pt x="60233" y="19015"/>
                </a:lnTo>
                <a:lnTo>
                  <a:pt x="69365" y="15197"/>
                </a:lnTo>
                <a:lnTo>
                  <a:pt x="77993" y="11382"/>
                </a:lnTo>
                <a:lnTo>
                  <a:pt x="86285" y="7568"/>
                </a:lnTo>
                <a:lnTo>
                  <a:pt x="94354" y="5026"/>
                </a:lnTo>
                <a:lnTo>
                  <a:pt x="102272" y="3331"/>
                </a:lnTo>
                <a:lnTo>
                  <a:pt x="110091" y="2201"/>
                </a:lnTo>
                <a:lnTo>
                  <a:pt x="117844" y="1448"/>
                </a:lnTo>
                <a:lnTo>
                  <a:pt x="125553" y="946"/>
                </a:lnTo>
                <a:lnTo>
                  <a:pt x="133232" y="611"/>
                </a:lnTo>
                <a:lnTo>
                  <a:pt x="155310" y="239"/>
                </a:lnTo>
                <a:lnTo>
                  <a:pt x="204810" y="0"/>
                </a:lnTo>
                <a:lnTo>
                  <a:pt x="214009" y="1251"/>
                </a:lnTo>
                <a:lnTo>
                  <a:pt x="221413" y="3354"/>
                </a:lnTo>
                <a:lnTo>
                  <a:pt x="233025" y="9078"/>
                </a:lnTo>
                <a:lnTo>
                  <a:pt x="242419" y="15855"/>
                </a:lnTo>
                <a:lnTo>
                  <a:pt x="250829" y="23101"/>
                </a:lnTo>
                <a:lnTo>
                  <a:pt x="254850" y="26811"/>
                </a:lnTo>
                <a:lnTo>
                  <a:pt x="262703" y="37707"/>
                </a:lnTo>
                <a:lnTo>
                  <a:pt x="269156" y="49746"/>
                </a:lnTo>
                <a:lnTo>
                  <a:pt x="272025" y="59330"/>
                </a:lnTo>
                <a:lnTo>
                  <a:pt x="273300" y="71210"/>
                </a:lnTo>
                <a:lnTo>
                  <a:pt x="273867" y="83686"/>
                </a:lnTo>
                <a:lnTo>
                  <a:pt x="274118" y="93465"/>
                </a:lnTo>
                <a:lnTo>
                  <a:pt x="272915" y="101660"/>
                </a:lnTo>
                <a:lnTo>
                  <a:pt x="270843" y="112204"/>
                </a:lnTo>
                <a:lnTo>
                  <a:pt x="268192" y="124313"/>
                </a:lnTo>
                <a:lnTo>
                  <a:pt x="265154" y="133656"/>
                </a:lnTo>
                <a:lnTo>
                  <a:pt x="258393" y="147424"/>
                </a:lnTo>
                <a:lnTo>
                  <a:pt x="252271" y="156683"/>
                </a:lnTo>
                <a:lnTo>
                  <a:pt x="235310" y="180518"/>
                </a:lnTo>
                <a:lnTo>
                  <a:pt x="226723" y="190176"/>
                </a:lnTo>
                <a:lnTo>
                  <a:pt x="218459" y="197884"/>
                </a:lnTo>
                <a:lnTo>
                  <a:pt x="210409" y="204293"/>
                </a:lnTo>
                <a:lnTo>
                  <a:pt x="202502" y="211106"/>
                </a:lnTo>
                <a:lnTo>
                  <a:pt x="194692" y="218188"/>
                </a:lnTo>
                <a:lnTo>
                  <a:pt x="186944" y="225449"/>
                </a:lnTo>
                <a:lnTo>
                  <a:pt x="177969" y="232830"/>
                </a:lnTo>
                <a:lnTo>
                  <a:pt x="168176" y="240290"/>
                </a:lnTo>
                <a:lnTo>
                  <a:pt x="157837" y="247804"/>
                </a:lnTo>
                <a:lnTo>
                  <a:pt x="148404" y="254083"/>
                </a:lnTo>
                <a:lnTo>
                  <a:pt x="139576" y="259539"/>
                </a:lnTo>
                <a:lnTo>
                  <a:pt x="131151" y="264447"/>
                </a:lnTo>
                <a:lnTo>
                  <a:pt x="124264" y="267718"/>
                </a:lnTo>
                <a:lnTo>
                  <a:pt x="113224" y="271353"/>
                </a:lnTo>
                <a:lnTo>
                  <a:pt x="108503" y="271053"/>
                </a:lnTo>
                <a:lnTo>
                  <a:pt x="104085" y="269582"/>
                </a:lnTo>
                <a:lnTo>
                  <a:pt x="99869" y="267332"/>
                </a:lnTo>
                <a:lnTo>
                  <a:pt x="98330" y="265832"/>
                </a:lnTo>
                <a:lnTo>
                  <a:pt x="98573" y="264832"/>
                </a:lnTo>
                <a:lnTo>
                  <a:pt x="100005" y="264165"/>
                </a:lnTo>
                <a:lnTo>
                  <a:pt x="108370" y="256651"/>
                </a:lnTo>
                <a:lnTo>
                  <a:pt x="119284" y="247384"/>
                </a:lnTo>
                <a:lnTo>
                  <a:pt x="128368" y="243266"/>
                </a:lnTo>
                <a:lnTo>
                  <a:pt x="140026" y="238049"/>
                </a:lnTo>
                <a:lnTo>
                  <a:pt x="146691" y="234880"/>
                </a:lnTo>
                <a:lnTo>
                  <a:pt x="153673" y="232767"/>
                </a:lnTo>
                <a:lnTo>
                  <a:pt x="160868" y="231358"/>
                </a:lnTo>
                <a:lnTo>
                  <a:pt x="168206" y="230420"/>
                </a:lnTo>
                <a:lnTo>
                  <a:pt x="175637" y="229794"/>
                </a:lnTo>
                <a:lnTo>
                  <a:pt x="183131" y="229376"/>
                </a:lnTo>
                <a:lnTo>
                  <a:pt x="190667" y="229098"/>
                </a:lnTo>
                <a:lnTo>
                  <a:pt x="200771" y="227642"/>
                </a:lnTo>
                <a:lnTo>
                  <a:pt x="212587" y="225402"/>
                </a:lnTo>
                <a:lnTo>
                  <a:pt x="225544" y="222639"/>
                </a:lnTo>
                <a:lnTo>
                  <a:pt x="236724" y="222066"/>
                </a:lnTo>
                <a:lnTo>
                  <a:pt x="246716" y="222955"/>
                </a:lnTo>
                <a:lnTo>
                  <a:pt x="255917" y="224817"/>
                </a:lnTo>
                <a:lnTo>
                  <a:pt x="264591" y="226058"/>
                </a:lnTo>
                <a:lnTo>
                  <a:pt x="272914" y="226886"/>
                </a:lnTo>
                <a:lnTo>
                  <a:pt x="281002" y="227438"/>
                </a:lnTo>
                <a:lnTo>
                  <a:pt x="288935" y="229076"/>
                </a:lnTo>
                <a:lnTo>
                  <a:pt x="296763" y="231438"/>
                </a:lnTo>
                <a:lnTo>
                  <a:pt x="304522" y="234282"/>
                </a:lnTo>
                <a:lnTo>
                  <a:pt x="310964" y="237449"/>
                </a:lnTo>
                <a:lnTo>
                  <a:pt x="321509" y="244354"/>
                </a:lnTo>
                <a:lnTo>
                  <a:pt x="330429" y="251656"/>
                </a:lnTo>
                <a:lnTo>
                  <a:pt x="334587" y="255381"/>
                </a:lnTo>
                <a:lnTo>
                  <a:pt x="342591" y="266293"/>
                </a:lnTo>
                <a:lnTo>
                  <a:pt x="351653" y="282150"/>
                </a:lnTo>
                <a:lnTo>
                  <a:pt x="364147" y="306131"/>
                </a:lnTo>
                <a:lnTo>
                  <a:pt x="368495" y="315828"/>
                </a:lnTo>
                <a:lnTo>
                  <a:pt x="373325" y="329989"/>
                </a:lnTo>
                <a:lnTo>
                  <a:pt x="375472" y="343903"/>
                </a:lnTo>
                <a:lnTo>
                  <a:pt x="376044" y="351169"/>
                </a:lnTo>
                <a:lnTo>
                  <a:pt x="373886" y="361093"/>
                </a:lnTo>
                <a:lnTo>
                  <a:pt x="369908" y="372789"/>
                </a:lnTo>
                <a:lnTo>
                  <a:pt x="364715" y="385667"/>
                </a:lnTo>
                <a:lnTo>
                  <a:pt x="358714" y="399332"/>
                </a:lnTo>
                <a:lnTo>
                  <a:pt x="345271" y="428061"/>
                </a:lnTo>
                <a:lnTo>
                  <a:pt x="329491" y="460661"/>
                </a:lnTo>
                <a:lnTo>
                  <a:pt x="323800" y="468378"/>
                </a:lnTo>
                <a:lnTo>
                  <a:pt x="317467" y="474792"/>
                </a:lnTo>
                <a:lnTo>
                  <a:pt x="310704" y="480339"/>
                </a:lnTo>
                <a:lnTo>
                  <a:pt x="303657" y="485306"/>
                </a:lnTo>
                <a:lnTo>
                  <a:pt x="296418" y="489888"/>
                </a:lnTo>
                <a:lnTo>
                  <a:pt x="289051" y="494213"/>
                </a:lnTo>
                <a:lnTo>
                  <a:pt x="277481" y="502404"/>
                </a:lnTo>
                <a:lnTo>
                  <a:pt x="272617" y="506367"/>
                </a:lnTo>
                <a:lnTo>
                  <a:pt x="266835" y="509008"/>
                </a:lnTo>
                <a:lnTo>
                  <a:pt x="260439" y="510769"/>
                </a:lnTo>
                <a:lnTo>
                  <a:pt x="253636" y="511943"/>
                </a:lnTo>
                <a:lnTo>
                  <a:pt x="246561" y="512726"/>
                </a:lnTo>
                <a:lnTo>
                  <a:pt x="239304" y="513248"/>
                </a:lnTo>
                <a:lnTo>
                  <a:pt x="225737" y="513827"/>
                </a:lnTo>
                <a:lnTo>
                  <a:pt x="215474" y="514085"/>
                </a:lnTo>
                <a:lnTo>
                  <a:pt x="196488" y="514230"/>
                </a:lnTo>
                <a:lnTo>
                  <a:pt x="186872" y="512981"/>
                </a:lnTo>
                <a:lnTo>
                  <a:pt x="175381" y="510878"/>
                </a:lnTo>
                <a:lnTo>
                  <a:pt x="162640" y="508206"/>
                </a:lnTo>
                <a:lnTo>
                  <a:pt x="152877" y="505154"/>
                </a:lnTo>
                <a:lnTo>
                  <a:pt x="145098" y="501850"/>
                </a:lnTo>
                <a:lnTo>
                  <a:pt x="131797" y="494792"/>
                </a:lnTo>
                <a:lnTo>
                  <a:pt x="117420" y="487422"/>
                </a:lnTo>
                <a:lnTo>
                  <a:pt x="110030" y="482408"/>
                </a:lnTo>
                <a:lnTo>
                  <a:pt x="102563" y="476526"/>
                </a:lnTo>
                <a:lnTo>
                  <a:pt x="95045" y="470064"/>
                </a:lnTo>
                <a:lnTo>
                  <a:pt x="83306" y="462885"/>
                </a:lnTo>
                <a:lnTo>
                  <a:pt x="78396" y="460970"/>
                </a:lnTo>
                <a:lnTo>
                  <a:pt x="71314" y="457154"/>
                </a:lnTo>
                <a:lnTo>
                  <a:pt x="62783" y="452070"/>
                </a:lnTo>
                <a:lnTo>
                  <a:pt x="53285" y="446140"/>
                </a:lnTo>
                <a:lnTo>
                  <a:pt x="45683" y="442187"/>
                </a:lnTo>
                <a:lnTo>
                  <a:pt x="39345" y="439552"/>
                </a:lnTo>
                <a:lnTo>
                  <a:pt x="11430" y="4228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0"/>
          <p:cNvSpPr/>
          <p:nvPr/>
        </p:nvSpPr>
        <p:spPr>
          <a:xfrm>
            <a:off x="6777990" y="2777489"/>
            <a:ext cx="320041" cy="365762"/>
          </a:xfrm>
          <a:custGeom>
            <a:avLst/>
            <a:gdLst/>
            <a:ahLst/>
            <a:cxnLst/>
            <a:rect l="0" t="0" r="0" b="0"/>
            <a:pathLst>
              <a:path w="320041" h="365762">
                <a:moveTo>
                  <a:pt x="0" y="0"/>
                </a:moveTo>
                <a:lnTo>
                  <a:pt x="6068" y="12136"/>
                </a:lnTo>
                <a:lnTo>
                  <a:pt x="19206" y="35027"/>
                </a:lnTo>
                <a:lnTo>
                  <a:pt x="28044" y="50022"/>
                </a:lnTo>
                <a:lnTo>
                  <a:pt x="35206" y="61288"/>
                </a:lnTo>
                <a:lnTo>
                  <a:pt x="41251" y="70069"/>
                </a:lnTo>
                <a:lnTo>
                  <a:pt x="56433" y="90832"/>
                </a:lnTo>
                <a:lnTo>
                  <a:pt x="84348" y="129693"/>
                </a:lnTo>
                <a:lnTo>
                  <a:pt x="96872" y="146152"/>
                </a:lnTo>
                <a:lnTo>
                  <a:pt x="107761" y="159665"/>
                </a:lnTo>
                <a:lnTo>
                  <a:pt x="161691" y="223874"/>
                </a:lnTo>
                <a:lnTo>
                  <a:pt x="176374" y="239419"/>
                </a:lnTo>
                <a:lnTo>
                  <a:pt x="189973" y="252323"/>
                </a:lnTo>
                <a:lnTo>
                  <a:pt x="202848" y="263466"/>
                </a:lnTo>
                <a:lnTo>
                  <a:pt x="212702" y="273434"/>
                </a:lnTo>
                <a:lnTo>
                  <a:pt x="220541" y="282619"/>
                </a:lnTo>
                <a:lnTo>
                  <a:pt x="227038" y="291283"/>
                </a:lnTo>
                <a:lnTo>
                  <a:pt x="233908" y="298329"/>
                </a:lnTo>
                <a:lnTo>
                  <a:pt x="241028" y="304296"/>
                </a:lnTo>
                <a:lnTo>
                  <a:pt x="248316" y="309544"/>
                </a:lnTo>
                <a:lnTo>
                  <a:pt x="254443" y="314313"/>
                </a:lnTo>
                <a:lnTo>
                  <a:pt x="259799" y="318762"/>
                </a:lnTo>
                <a:lnTo>
                  <a:pt x="264639" y="322998"/>
                </a:lnTo>
                <a:lnTo>
                  <a:pt x="270406" y="327093"/>
                </a:lnTo>
                <a:lnTo>
                  <a:pt x="276791" y="331092"/>
                </a:lnTo>
                <a:lnTo>
                  <a:pt x="283587" y="335028"/>
                </a:lnTo>
                <a:lnTo>
                  <a:pt x="289387" y="338922"/>
                </a:lnTo>
                <a:lnTo>
                  <a:pt x="299220" y="346636"/>
                </a:lnTo>
                <a:lnTo>
                  <a:pt x="305827" y="352050"/>
                </a:lnTo>
                <a:lnTo>
                  <a:pt x="308025" y="352811"/>
                </a:lnTo>
                <a:lnTo>
                  <a:pt x="310760" y="353317"/>
                </a:lnTo>
                <a:lnTo>
                  <a:pt x="320040" y="3657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1"/>
          <p:cNvSpPr/>
          <p:nvPr/>
        </p:nvSpPr>
        <p:spPr>
          <a:xfrm>
            <a:off x="6732269" y="2800350"/>
            <a:ext cx="280907" cy="354330"/>
          </a:xfrm>
          <a:custGeom>
            <a:avLst/>
            <a:gdLst/>
            <a:ahLst/>
            <a:cxnLst/>
            <a:rect l="0" t="0" r="0" b="0"/>
            <a:pathLst>
              <a:path w="280907" h="354330">
                <a:moveTo>
                  <a:pt x="274321" y="0"/>
                </a:moveTo>
                <a:lnTo>
                  <a:pt x="280906" y="0"/>
                </a:lnTo>
                <a:lnTo>
                  <a:pt x="278094" y="0"/>
                </a:lnTo>
                <a:lnTo>
                  <a:pt x="275566" y="3809"/>
                </a:lnTo>
                <a:lnTo>
                  <a:pt x="272611" y="10159"/>
                </a:lnTo>
                <a:lnTo>
                  <a:pt x="269371" y="18203"/>
                </a:lnTo>
                <a:lnTo>
                  <a:pt x="265941" y="24835"/>
                </a:lnTo>
                <a:lnTo>
                  <a:pt x="255046" y="41507"/>
                </a:lnTo>
                <a:lnTo>
                  <a:pt x="251310" y="47991"/>
                </a:lnTo>
                <a:lnTo>
                  <a:pt x="247550" y="54854"/>
                </a:lnTo>
                <a:lnTo>
                  <a:pt x="242503" y="61969"/>
                </a:lnTo>
                <a:lnTo>
                  <a:pt x="236600" y="69253"/>
                </a:lnTo>
                <a:lnTo>
                  <a:pt x="230123" y="76648"/>
                </a:lnTo>
                <a:lnTo>
                  <a:pt x="224535" y="84119"/>
                </a:lnTo>
                <a:lnTo>
                  <a:pt x="219540" y="91639"/>
                </a:lnTo>
                <a:lnTo>
                  <a:pt x="214941" y="99192"/>
                </a:lnTo>
                <a:lnTo>
                  <a:pt x="203056" y="117745"/>
                </a:lnTo>
                <a:lnTo>
                  <a:pt x="196331" y="128027"/>
                </a:lnTo>
                <a:lnTo>
                  <a:pt x="189308" y="137421"/>
                </a:lnTo>
                <a:lnTo>
                  <a:pt x="182085" y="146224"/>
                </a:lnTo>
                <a:lnTo>
                  <a:pt x="174730" y="154632"/>
                </a:lnTo>
                <a:lnTo>
                  <a:pt x="167287" y="164048"/>
                </a:lnTo>
                <a:lnTo>
                  <a:pt x="159785" y="174135"/>
                </a:lnTo>
                <a:lnTo>
                  <a:pt x="152244" y="184670"/>
                </a:lnTo>
                <a:lnTo>
                  <a:pt x="145946" y="194233"/>
                </a:lnTo>
                <a:lnTo>
                  <a:pt x="140478" y="203148"/>
                </a:lnTo>
                <a:lnTo>
                  <a:pt x="135562" y="211632"/>
                </a:lnTo>
                <a:lnTo>
                  <a:pt x="129745" y="219828"/>
                </a:lnTo>
                <a:lnTo>
                  <a:pt x="123327" y="227832"/>
                </a:lnTo>
                <a:lnTo>
                  <a:pt x="116509" y="235708"/>
                </a:lnTo>
                <a:lnTo>
                  <a:pt x="109422" y="243498"/>
                </a:lnTo>
                <a:lnTo>
                  <a:pt x="94776" y="258927"/>
                </a:lnTo>
                <a:lnTo>
                  <a:pt x="87314" y="265328"/>
                </a:lnTo>
                <a:lnTo>
                  <a:pt x="79800" y="270866"/>
                </a:lnTo>
                <a:lnTo>
                  <a:pt x="72250" y="275827"/>
                </a:lnTo>
                <a:lnTo>
                  <a:pt x="64677" y="282944"/>
                </a:lnTo>
                <a:lnTo>
                  <a:pt x="57088" y="291499"/>
                </a:lnTo>
                <a:lnTo>
                  <a:pt x="49489" y="301013"/>
                </a:lnTo>
                <a:lnTo>
                  <a:pt x="40612" y="311165"/>
                </a:lnTo>
                <a:lnTo>
                  <a:pt x="30885" y="321743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2"/>
          <p:cNvSpPr/>
          <p:nvPr/>
        </p:nvSpPr>
        <p:spPr>
          <a:xfrm>
            <a:off x="7189469" y="2937509"/>
            <a:ext cx="34111" cy="43510"/>
          </a:xfrm>
          <a:custGeom>
            <a:avLst/>
            <a:gdLst/>
            <a:ahLst/>
            <a:cxnLst/>
            <a:rect l="0" t="0" r="0" b="0"/>
            <a:pathLst>
              <a:path w="34111" h="43510">
                <a:moveTo>
                  <a:pt x="0" y="0"/>
                </a:moveTo>
                <a:lnTo>
                  <a:pt x="0" y="6068"/>
                </a:lnTo>
                <a:lnTo>
                  <a:pt x="1271" y="7856"/>
                </a:lnTo>
                <a:lnTo>
                  <a:pt x="3388" y="9047"/>
                </a:lnTo>
                <a:lnTo>
                  <a:pt x="6069" y="9842"/>
                </a:lnTo>
                <a:lnTo>
                  <a:pt x="7856" y="11641"/>
                </a:lnTo>
                <a:lnTo>
                  <a:pt x="9048" y="14111"/>
                </a:lnTo>
                <a:lnTo>
                  <a:pt x="9842" y="17028"/>
                </a:lnTo>
                <a:lnTo>
                  <a:pt x="10372" y="20242"/>
                </a:lnTo>
                <a:lnTo>
                  <a:pt x="10724" y="23655"/>
                </a:lnTo>
                <a:lnTo>
                  <a:pt x="10959" y="27200"/>
                </a:lnTo>
                <a:lnTo>
                  <a:pt x="11117" y="30834"/>
                </a:lnTo>
                <a:lnTo>
                  <a:pt x="11291" y="38258"/>
                </a:lnTo>
                <a:lnTo>
                  <a:pt x="12607" y="40745"/>
                </a:lnTo>
                <a:lnTo>
                  <a:pt x="14755" y="42404"/>
                </a:lnTo>
                <a:lnTo>
                  <a:pt x="17457" y="43509"/>
                </a:lnTo>
                <a:lnTo>
                  <a:pt x="20528" y="42976"/>
                </a:lnTo>
                <a:lnTo>
                  <a:pt x="23845" y="41351"/>
                </a:lnTo>
                <a:lnTo>
                  <a:pt x="32228" y="35685"/>
                </a:lnTo>
                <a:lnTo>
                  <a:pt x="32915" y="31410"/>
                </a:lnTo>
                <a:lnTo>
                  <a:pt x="33374" y="24750"/>
                </a:lnTo>
                <a:lnTo>
                  <a:pt x="34110" y="4889"/>
                </a:lnTo>
                <a:lnTo>
                  <a:pt x="32900" y="3260"/>
                </a:lnTo>
                <a:lnTo>
                  <a:pt x="30823" y="2173"/>
                </a:lnTo>
                <a:lnTo>
                  <a:pt x="28170" y="1449"/>
                </a:lnTo>
                <a:lnTo>
                  <a:pt x="25130" y="966"/>
                </a:lnTo>
                <a:lnTo>
                  <a:pt x="21834" y="644"/>
                </a:ln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3"/>
          <p:cNvSpPr/>
          <p:nvPr/>
        </p:nvSpPr>
        <p:spPr>
          <a:xfrm>
            <a:off x="7373900" y="2610884"/>
            <a:ext cx="181330" cy="257087"/>
          </a:xfrm>
          <a:custGeom>
            <a:avLst/>
            <a:gdLst/>
            <a:ahLst/>
            <a:cxnLst/>
            <a:rect l="0" t="0" r="0" b="0"/>
            <a:pathLst>
              <a:path w="181330" h="257087">
                <a:moveTo>
                  <a:pt x="9880" y="6585"/>
                </a:moveTo>
                <a:lnTo>
                  <a:pt x="22016" y="518"/>
                </a:lnTo>
                <a:lnTo>
                  <a:pt x="26860" y="0"/>
                </a:lnTo>
                <a:lnTo>
                  <a:pt x="31360" y="925"/>
                </a:lnTo>
                <a:lnTo>
                  <a:pt x="41639" y="5467"/>
                </a:lnTo>
                <a:lnTo>
                  <a:pt x="42482" y="9650"/>
                </a:lnTo>
                <a:lnTo>
                  <a:pt x="43045" y="16249"/>
                </a:lnTo>
                <a:lnTo>
                  <a:pt x="43669" y="31200"/>
                </a:lnTo>
                <a:lnTo>
                  <a:pt x="43947" y="42079"/>
                </a:lnTo>
                <a:lnTo>
                  <a:pt x="42751" y="50568"/>
                </a:lnTo>
                <a:lnTo>
                  <a:pt x="40684" y="61307"/>
                </a:lnTo>
                <a:lnTo>
                  <a:pt x="38036" y="73546"/>
                </a:lnTo>
                <a:lnTo>
                  <a:pt x="32461" y="93136"/>
                </a:lnTo>
                <a:lnTo>
                  <a:pt x="16106" y="145382"/>
                </a:lnTo>
                <a:lnTo>
                  <a:pt x="10220" y="166427"/>
                </a:lnTo>
                <a:lnTo>
                  <a:pt x="6296" y="182996"/>
                </a:lnTo>
                <a:lnTo>
                  <a:pt x="3681" y="196583"/>
                </a:lnTo>
                <a:lnTo>
                  <a:pt x="1937" y="208180"/>
                </a:lnTo>
                <a:lnTo>
                  <a:pt x="775" y="218452"/>
                </a:lnTo>
                <a:lnTo>
                  <a:pt x="0" y="227840"/>
                </a:lnTo>
                <a:lnTo>
                  <a:pt x="753" y="235368"/>
                </a:lnTo>
                <a:lnTo>
                  <a:pt x="2525" y="241657"/>
                </a:lnTo>
                <a:lnTo>
                  <a:pt x="4976" y="247120"/>
                </a:lnTo>
                <a:lnTo>
                  <a:pt x="7881" y="250762"/>
                </a:lnTo>
                <a:lnTo>
                  <a:pt x="11087" y="253190"/>
                </a:lnTo>
                <a:lnTo>
                  <a:pt x="14494" y="254808"/>
                </a:lnTo>
                <a:lnTo>
                  <a:pt x="18036" y="255887"/>
                </a:lnTo>
                <a:lnTo>
                  <a:pt x="21667" y="256607"/>
                </a:lnTo>
                <a:lnTo>
                  <a:pt x="25358" y="257086"/>
                </a:lnTo>
                <a:lnTo>
                  <a:pt x="34168" y="256136"/>
                </a:lnTo>
                <a:lnTo>
                  <a:pt x="46392" y="254232"/>
                </a:lnTo>
                <a:lnTo>
                  <a:pt x="60891" y="251694"/>
                </a:lnTo>
                <a:lnTo>
                  <a:pt x="75638" y="248731"/>
                </a:lnTo>
                <a:lnTo>
                  <a:pt x="105569" y="242052"/>
                </a:lnTo>
                <a:lnTo>
                  <a:pt x="116852" y="239763"/>
                </a:lnTo>
                <a:lnTo>
                  <a:pt x="125644" y="238237"/>
                </a:lnTo>
                <a:lnTo>
                  <a:pt x="132776" y="237220"/>
                </a:lnTo>
                <a:lnTo>
                  <a:pt x="140071" y="236542"/>
                </a:lnTo>
                <a:lnTo>
                  <a:pt x="147474" y="236090"/>
                </a:lnTo>
                <a:lnTo>
                  <a:pt x="181329" y="2351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4"/>
          <p:cNvSpPr/>
          <p:nvPr/>
        </p:nvSpPr>
        <p:spPr>
          <a:xfrm>
            <a:off x="7498080" y="2628900"/>
            <a:ext cx="91440" cy="582930"/>
          </a:xfrm>
          <a:custGeom>
            <a:avLst/>
            <a:gdLst/>
            <a:ahLst/>
            <a:cxnLst/>
            <a:rect l="0" t="0" r="0" b="0"/>
            <a:pathLst>
              <a:path w="91440" h="582930">
                <a:moveTo>
                  <a:pt x="0" y="0"/>
                </a:moveTo>
                <a:lnTo>
                  <a:pt x="12136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9"/>
                </a:lnTo>
                <a:lnTo>
                  <a:pt x="27986" y="32935"/>
                </a:lnTo>
                <a:lnTo>
                  <a:pt x="30087" y="39737"/>
                </a:lnTo>
                <a:lnTo>
                  <a:pt x="32422" y="54067"/>
                </a:lnTo>
                <a:lnTo>
                  <a:pt x="33044" y="65255"/>
                </a:lnTo>
                <a:lnTo>
                  <a:pt x="33737" y="94618"/>
                </a:lnTo>
                <a:lnTo>
                  <a:pt x="35191" y="112609"/>
                </a:lnTo>
                <a:lnTo>
                  <a:pt x="37430" y="132222"/>
                </a:lnTo>
                <a:lnTo>
                  <a:pt x="40193" y="152918"/>
                </a:lnTo>
                <a:lnTo>
                  <a:pt x="42035" y="174335"/>
                </a:lnTo>
                <a:lnTo>
                  <a:pt x="43264" y="196233"/>
                </a:lnTo>
                <a:lnTo>
                  <a:pt x="44992" y="249913"/>
                </a:lnTo>
                <a:lnTo>
                  <a:pt x="45575" y="296874"/>
                </a:lnTo>
                <a:lnTo>
                  <a:pt x="46894" y="312216"/>
                </a:lnTo>
                <a:lnTo>
                  <a:pt x="49043" y="330064"/>
                </a:lnTo>
                <a:lnTo>
                  <a:pt x="54816" y="374025"/>
                </a:lnTo>
                <a:lnTo>
                  <a:pt x="61615" y="431663"/>
                </a:lnTo>
                <a:lnTo>
                  <a:pt x="63937" y="454145"/>
                </a:lnTo>
                <a:lnTo>
                  <a:pt x="65485" y="471673"/>
                </a:lnTo>
                <a:lnTo>
                  <a:pt x="66516" y="485899"/>
                </a:lnTo>
                <a:lnTo>
                  <a:pt x="68474" y="496652"/>
                </a:lnTo>
                <a:lnTo>
                  <a:pt x="71049" y="505092"/>
                </a:lnTo>
                <a:lnTo>
                  <a:pt x="74036" y="511988"/>
                </a:lnTo>
                <a:lnTo>
                  <a:pt x="76027" y="519125"/>
                </a:lnTo>
                <a:lnTo>
                  <a:pt x="78239" y="533829"/>
                </a:lnTo>
                <a:lnTo>
                  <a:pt x="80100" y="541306"/>
                </a:lnTo>
                <a:lnTo>
                  <a:pt x="82609" y="548830"/>
                </a:lnTo>
                <a:lnTo>
                  <a:pt x="85553" y="556387"/>
                </a:lnTo>
                <a:lnTo>
                  <a:pt x="87515" y="562694"/>
                </a:lnTo>
                <a:lnTo>
                  <a:pt x="88823" y="568169"/>
                </a:lnTo>
                <a:lnTo>
                  <a:pt x="91439" y="5829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5"/>
          <p:cNvSpPr/>
          <p:nvPr/>
        </p:nvSpPr>
        <p:spPr>
          <a:xfrm>
            <a:off x="7669529" y="2766059"/>
            <a:ext cx="285751" cy="308611"/>
          </a:xfrm>
          <a:custGeom>
            <a:avLst/>
            <a:gdLst/>
            <a:ahLst/>
            <a:cxnLst/>
            <a:rect l="0" t="0" r="0" b="0"/>
            <a:pathLst>
              <a:path w="285751" h="308611">
                <a:moveTo>
                  <a:pt x="0" y="0"/>
                </a:moveTo>
                <a:lnTo>
                  <a:pt x="12137" y="12136"/>
                </a:lnTo>
                <a:lnTo>
                  <a:pt x="15711" y="16981"/>
                </a:lnTo>
                <a:lnTo>
                  <a:pt x="19683" y="25751"/>
                </a:lnTo>
                <a:lnTo>
                  <a:pt x="24835" y="33882"/>
                </a:lnTo>
                <a:lnTo>
                  <a:pt x="31359" y="42999"/>
                </a:lnTo>
                <a:lnTo>
                  <a:pt x="34875" y="48986"/>
                </a:lnTo>
                <a:lnTo>
                  <a:pt x="38490" y="55517"/>
                </a:lnTo>
                <a:lnTo>
                  <a:pt x="42170" y="61142"/>
                </a:lnTo>
                <a:lnTo>
                  <a:pt x="49646" y="70778"/>
                </a:lnTo>
                <a:lnTo>
                  <a:pt x="54687" y="76395"/>
                </a:lnTo>
                <a:lnTo>
                  <a:pt x="67063" y="89410"/>
                </a:lnTo>
                <a:lnTo>
                  <a:pt x="82242" y="104950"/>
                </a:lnTo>
                <a:lnTo>
                  <a:pt x="86578" y="110607"/>
                </a:lnTo>
                <a:lnTo>
                  <a:pt x="90739" y="116918"/>
                </a:lnTo>
                <a:lnTo>
                  <a:pt x="94783" y="123665"/>
                </a:lnTo>
                <a:lnTo>
                  <a:pt x="101289" y="131974"/>
                </a:lnTo>
                <a:lnTo>
                  <a:pt x="109436" y="141323"/>
                </a:lnTo>
                <a:lnTo>
                  <a:pt x="118677" y="151365"/>
                </a:lnTo>
                <a:lnTo>
                  <a:pt x="126109" y="160600"/>
                </a:lnTo>
                <a:lnTo>
                  <a:pt x="132333" y="169297"/>
                </a:lnTo>
                <a:lnTo>
                  <a:pt x="137752" y="177635"/>
                </a:lnTo>
                <a:lnTo>
                  <a:pt x="142635" y="184463"/>
                </a:lnTo>
                <a:lnTo>
                  <a:pt x="147160" y="190286"/>
                </a:lnTo>
                <a:lnTo>
                  <a:pt x="151447" y="195437"/>
                </a:lnTo>
                <a:lnTo>
                  <a:pt x="160655" y="205222"/>
                </a:lnTo>
                <a:lnTo>
                  <a:pt x="240344" y="286019"/>
                </a:lnTo>
                <a:lnTo>
                  <a:pt x="245319" y="289739"/>
                </a:lnTo>
                <a:lnTo>
                  <a:pt x="254234" y="293873"/>
                </a:lnTo>
                <a:lnTo>
                  <a:pt x="262430" y="295711"/>
                </a:lnTo>
                <a:lnTo>
                  <a:pt x="266394" y="296201"/>
                </a:lnTo>
                <a:lnTo>
                  <a:pt x="269036" y="297797"/>
                </a:lnTo>
                <a:lnTo>
                  <a:pt x="270797" y="300132"/>
                </a:lnTo>
                <a:lnTo>
                  <a:pt x="28575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6"/>
          <p:cNvSpPr/>
          <p:nvPr/>
        </p:nvSpPr>
        <p:spPr>
          <a:xfrm>
            <a:off x="7669529" y="2766059"/>
            <a:ext cx="205741" cy="342901"/>
          </a:xfrm>
          <a:custGeom>
            <a:avLst/>
            <a:gdLst/>
            <a:ahLst/>
            <a:cxnLst/>
            <a:rect l="0" t="0" r="0" b="0"/>
            <a:pathLst>
              <a:path w="205741" h="342901">
                <a:moveTo>
                  <a:pt x="205740" y="0"/>
                </a:moveTo>
                <a:lnTo>
                  <a:pt x="193605" y="12136"/>
                </a:lnTo>
                <a:lnTo>
                  <a:pt x="188760" y="18251"/>
                </a:lnTo>
                <a:lnTo>
                  <a:pt x="184260" y="24867"/>
                </a:lnTo>
                <a:lnTo>
                  <a:pt x="179990" y="31818"/>
                </a:lnTo>
                <a:lnTo>
                  <a:pt x="173334" y="45343"/>
                </a:lnTo>
                <a:lnTo>
                  <a:pt x="155777" y="84076"/>
                </a:lnTo>
                <a:lnTo>
                  <a:pt x="147032" y="100501"/>
                </a:lnTo>
                <a:lnTo>
                  <a:pt x="138661" y="113991"/>
                </a:lnTo>
                <a:lnTo>
                  <a:pt x="114746" y="148499"/>
                </a:lnTo>
                <a:lnTo>
                  <a:pt x="47502" y="248902"/>
                </a:lnTo>
                <a:lnTo>
                  <a:pt x="31668" y="273885"/>
                </a:lnTo>
                <a:lnTo>
                  <a:pt x="21112" y="291810"/>
                </a:lnTo>
                <a:lnTo>
                  <a:pt x="14075" y="305030"/>
                </a:lnTo>
                <a:lnTo>
                  <a:pt x="9383" y="315114"/>
                </a:lnTo>
                <a:lnTo>
                  <a:pt x="6256" y="32310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07"/>
          <p:cNvSpPr/>
          <p:nvPr/>
        </p:nvSpPr>
        <p:spPr>
          <a:xfrm>
            <a:off x="7920990" y="2777489"/>
            <a:ext cx="217170" cy="68581"/>
          </a:xfrm>
          <a:custGeom>
            <a:avLst/>
            <a:gdLst/>
            <a:ahLst/>
            <a:cxnLst/>
            <a:rect l="0" t="0" r="0" b="0"/>
            <a:pathLst>
              <a:path w="217170" h="68581">
                <a:moveTo>
                  <a:pt x="0" y="68580"/>
                </a:moveTo>
                <a:lnTo>
                  <a:pt x="18202" y="62513"/>
                </a:lnTo>
                <a:lnTo>
                  <a:pt x="24835" y="59455"/>
                </a:lnTo>
                <a:lnTo>
                  <a:pt x="30526" y="56147"/>
                </a:lnTo>
                <a:lnTo>
                  <a:pt x="35591" y="52672"/>
                </a:lnTo>
                <a:lnTo>
                  <a:pt x="41507" y="50354"/>
                </a:lnTo>
                <a:lnTo>
                  <a:pt x="47991" y="48810"/>
                </a:lnTo>
                <a:lnTo>
                  <a:pt x="54854" y="47780"/>
                </a:lnTo>
                <a:lnTo>
                  <a:pt x="60699" y="45823"/>
                </a:lnTo>
                <a:lnTo>
                  <a:pt x="65866" y="43249"/>
                </a:lnTo>
                <a:lnTo>
                  <a:pt x="70580" y="40263"/>
                </a:lnTo>
                <a:lnTo>
                  <a:pt x="76263" y="38272"/>
                </a:lnTo>
                <a:lnTo>
                  <a:pt x="82592" y="36945"/>
                </a:lnTo>
                <a:lnTo>
                  <a:pt x="89352" y="36060"/>
                </a:lnTo>
                <a:lnTo>
                  <a:pt x="96398" y="34200"/>
                </a:lnTo>
                <a:lnTo>
                  <a:pt x="103634" y="31690"/>
                </a:lnTo>
                <a:lnTo>
                  <a:pt x="111000" y="28747"/>
                </a:lnTo>
                <a:lnTo>
                  <a:pt x="117179" y="26785"/>
                </a:lnTo>
                <a:lnTo>
                  <a:pt x="122570" y="25477"/>
                </a:lnTo>
                <a:lnTo>
                  <a:pt x="127433" y="24605"/>
                </a:lnTo>
                <a:lnTo>
                  <a:pt x="137025" y="21483"/>
                </a:lnTo>
                <a:lnTo>
                  <a:pt x="164617" y="11242"/>
                </a:lnTo>
                <a:lnTo>
                  <a:pt x="177054" y="7495"/>
                </a:lnTo>
                <a:lnTo>
                  <a:pt x="187887" y="4996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08"/>
          <p:cNvSpPr/>
          <p:nvPr/>
        </p:nvSpPr>
        <p:spPr>
          <a:xfrm>
            <a:off x="7932419" y="2880359"/>
            <a:ext cx="182882" cy="80011"/>
          </a:xfrm>
          <a:custGeom>
            <a:avLst/>
            <a:gdLst/>
            <a:ahLst/>
            <a:cxnLst/>
            <a:rect l="0" t="0" r="0" b="0"/>
            <a:pathLst>
              <a:path w="182882" h="80011">
                <a:moveTo>
                  <a:pt x="0" y="80010"/>
                </a:moveTo>
                <a:lnTo>
                  <a:pt x="12137" y="67875"/>
                </a:lnTo>
                <a:lnTo>
                  <a:pt x="18251" y="63030"/>
                </a:lnTo>
                <a:lnTo>
                  <a:pt x="24868" y="58530"/>
                </a:lnTo>
                <a:lnTo>
                  <a:pt x="31818" y="54260"/>
                </a:lnTo>
                <a:lnTo>
                  <a:pt x="38992" y="51414"/>
                </a:lnTo>
                <a:lnTo>
                  <a:pt x="46315" y="49516"/>
                </a:lnTo>
                <a:lnTo>
                  <a:pt x="53737" y="48251"/>
                </a:lnTo>
                <a:lnTo>
                  <a:pt x="70115" y="42327"/>
                </a:lnTo>
                <a:lnTo>
                  <a:pt x="92463" y="33298"/>
                </a:lnTo>
                <a:lnTo>
                  <a:pt x="148047" y="9867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09"/>
          <p:cNvSpPr/>
          <p:nvPr/>
        </p:nvSpPr>
        <p:spPr>
          <a:xfrm>
            <a:off x="8172450" y="2617469"/>
            <a:ext cx="34291" cy="571501"/>
          </a:xfrm>
          <a:custGeom>
            <a:avLst/>
            <a:gdLst/>
            <a:ahLst/>
            <a:cxnLst/>
            <a:rect l="0" t="0" r="0" b="0"/>
            <a:pathLst>
              <a:path w="34291" h="57150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5" y="40262"/>
                </a:lnTo>
                <a:lnTo>
                  <a:pt x="9046" y="49702"/>
                </a:lnTo>
                <a:lnTo>
                  <a:pt x="9841" y="59805"/>
                </a:lnTo>
                <a:lnTo>
                  <a:pt x="17026" y="122566"/>
                </a:lnTo>
                <a:lnTo>
                  <a:pt x="17701" y="151561"/>
                </a:lnTo>
                <a:lnTo>
                  <a:pt x="16881" y="183591"/>
                </a:lnTo>
                <a:lnTo>
                  <a:pt x="15064" y="217644"/>
                </a:lnTo>
                <a:lnTo>
                  <a:pt x="15122" y="244156"/>
                </a:lnTo>
                <a:lnTo>
                  <a:pt x="16431" y="265641"/>
                </a:lnTo>
                <a:lnTo>
                  <a:pt x="18574" y="283774"/>
                </a:lnTo>
                <a:lnTo>
                  <a:pt x="20003" y="313643"/>
                </a:lnTo>
                <a:lnTo>
                  <a:pt x="22295" y="448693"/>
                </a:lnTo>
                <a:lnTo>
                  <a:pt x="22748" y="522548"/>
                </a:lnTo>
                <a:lnTo>
                  <a:pt x="24055" y="536325"/>
                </a:lnTo>
                <a:lnTo>
                  <a:pt x="26197" y="546781"/>
                </a:lnTo>
                <a:lnTo>
                  <a:pt x="34290" y="5715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0"/>
          <p:cNvSpPr/>
          <p:nvPr/>
        </p:nvSpPr>
        <p:spPr>
          <a:xfrm>
            <a:off x="8252459" y="2622792"/>
            <a:ext cx="220659" cy="520424"/>
          </a:xfrm>
          <a:custGeom>
            <a:avLst/>
            <a:gdLst/>
            <a:ahLst/>
            <a:cxnLst/>
            <a:rect l="0" t="0" r="0" b="0"/>
            <a:pathLst>
              <a:path w="220659" h="520424">
                <a:moveTo>
                  <a:pt x="0" y="97547"/>
                </a:moveTo>
                <a:lnTo>
                  <a:pt x="0" y="61956"/>
                </a:lnTo>
                <a:lnTo>
                  <a:pt x="2541" y="56040"/>
                </a:lnTo>
                <a:lnTo>
                  <a:pt x="6774" y="49556"/>
                </a:lnTo>
                <a:lnTo>
                  <a:pt x="12136" y="42693"/>
                </a:lnTo>
                <a:lnTo>
                  <a:pt x="18094" y="31681"/>
                </a:lnTo>
                <a:lnTo>
                  <a:pt x="19683" y="26967"/>
                </a:lnTo>
                <a:lnTo>
                  <a:pt x="23283" y="22554"/>
                </a:lnTo>
                <a:lnTo>
                  <a:pt x="28222" y="18341"/>
                </a:lnTo>
                <a:lnTo>
                  <a:pt x="34055" y="14263"/>
                </a:lnTo>
                <a:lnTo>
                  <a:pt x="39213" y="11545"/>
                </a:lnTo>
                <a:lnTo>
                  <a:pt x="43922" y="9732"/>
                </a:lnTo>
                <a:lnTo>
                  <a:pt x="48332" y="8524"/>
                </a:lnTo>
                <a:lnTo>
                  <a:pt x="63391" y="3795"/>
                </a:lnTo>
                <a:lnTo>
                  <a:pt x="72741" y="756"/>
                </a:lnTo>
                <a:lnTo>
                  <a:pt x="80244" y="0"/>
                </a:lnTo>
                <a:lnTo>
                  <a:pt x="86517" y="766"/>
                </a:lnTo>
                <a:lnTo>
                  <a:pt x="91968" y="2546"/>
                </a:lnTo>
                <a:lnTo>
                  <a:pt x="96872" y="3733"/>
                </a:lnTo>
                <a:lnTo>
                  <a:pt x="101412" y="4525"/>
                </a:lnTo>
                <a:lnTo>
                  <a:pt x="105708" y="5052"/>
                </a:lnTo>
                <a:lnTo>
                  <a:pt x="111112" y="6674"/>
                </a:lnTo>
                <a:lnTo>
                  <a:pt x="117255" y="9025"/>
                </a:lnTo>
                <a:lnTo>
                  <a:pt x="123890" y="11863"/>
                </a:lnTo>
                <a:lnTo>
                  <a:pt x="129583" y="15024"/>
                </a:lnTo>
                <a:lnTo>
                  <a:pt x="134649" y="18402"/>
                </a:lnTo>
                <a:lnTo>
                  <a:pt x="139296" y="21924"/>
                </a:lnTo>
                <a:lnTo>
                  <a:pt x="143664" y="25542"/>
                </a:lnTo>
                <a:lnTo>
                  <a:pt x="147846" y="29224"/>
                </a:lnTo>
                <a:lnTo>
                  <a:pt x="155880" y="36701"/>
                </a:lnTo>
                <a:lnTo>
                  <a:pt x="163683" y="44258"/>
                </a:lnTo>
                <a:lnTo>
                  <a:pt x="167543" y="49321"/>
                </a:lnTo>
                <a:lnTo>
                  <a:pt x="171385" y="55237"/>
                </a:lnTo>
                <a:lnTo>
                  <a:pt x="177772" y="67313"/>
                </a:lnTo>
                <a:lnTo>
                  <a:pt x="182637" y="82521"/>
                </a:lnTo>
                <a:lnTo>
                  <a:pt x="188275" y="95526"/>
                </a:lnTo>
                <a:lnTo>
                  <a:pt x="195015" y="109772"/>
                </a:lnTo>
                <a:lnTo>
                  <a:pt x="200973" y="124571"/>
                </a:lnTo>
                <a:lnTo>
                  <a:pt x="203622" y="139615"/>
                </a:lnTo>
                <a:lnTo>
                  <a:pt x="204327" y="149722"/>
                </a:lnTo>
                <a:lnTo>
                  <a:pt x="204799" y="161541"/>
                </a:lnTo>
                <a:lnTo>
                  <a:pt x="205113" y="174500"/>
                </a:lnTo>
                <a:lnTo>
                  <a:pt x="204052" y="193299"/>
                </a:lnTo>
                <a:lnTo>
                  <a:pt x="202075" y="215992"/>
                </a:lnTo>
                <a:lnTo>
                  <a:pt x="199487" y="241280"/>
                </a:lnTo>
                <a:lnTo>
                  <a:pt x="195222" y="265759"/>
                </a:lnTo>
                <a:lnTo>
                  <a:pt x="189838" y="289699"/>
                </a:lnTo>
                <a:lnTo>
                  <a:pt x="183709" y="313278"/>
                </a:lnTo>
                <a:lnTo>
                  <a:pt x="175813" y="337888"/>
                </a:lnTo>
                <a:lnTo>
                  <a:pt x="166738" y="363185"/>
                </a:lnTo>
                <a:lnTo>
                  <a:pt x="149036" y="408648"/>
                </a:lnTo>
                <a:lnTo>
                  <a:pt x="142537" y="424328"/>
                </a:lnTo>
                <a:lnTo>
                  <a:pt x="136935" y="437321"/>
                </a:lnTo>
                <a:lnTo>
                  <a:pt x="131930" y="447253"/>
                </a:lnTo>
                <a:lnTo>
                  <a:pt x="127324" y="455145"/>
                </a:lnTo>
                <a:lnTo>
                  <a:pt x="122983" y="461676"/>
                </a:lnTo>
                <a:lnTo>
                  <a:pt x="118819" y="468570"/>
                </a:lnTo>
                <a:lnTo>
                  <a:pt x="114772" y="475706"/>
                </a:lnTo>
                <a:lnTo>
                  <a:pt x="106890" y="490408"/>
                </a:lnTo>
                <a:lnTo>
                  <a:pt x="99154" y="505409"/>
                </a:lnTo>
                <a:lnTo>
                  <a:pt x="95313" y="510425"/>
                </a:lnTo>
                <a:lnTo>
                  <a:pt x="91482" y="513769"/>
                </a:lnTo>
                <a:lnTo>
                  <a:pt x="87658" y="515998"/>
                </a:lnTo>
                <a:lnTo>
                  <a:pt x="83839" y="517485"/>
                </a:lnTo>
                <a:lnTo>
                  <a:pt x="80023" y="518476"/>
                </a:lnTo>
                <a:lnTo>
                  <a:pt x="76209" y="519136"/>
                </a:lnTo>
                <a:lnTo>
                  <a:pt x="72396" y="519577"/>
                </a:lnTo>
                <a:lnTo>
                  <a:pt x="68584" y="519870"/>
                </a:lnTo>
                <a:lnTo>
                  <a:pt x="64772" y="520066"/>
                </a:lnTo>
                <a:lnTo>
                  <a:pt x="53765" y="520283"/>
                </a:lnTo>
                <a:lnTo>
                  <a:pt x="38137" y="520423"/>
                </a:lnTo>
                <a:lnTo>
                  <a:pt x="35585" y="519165"/>
                </a:lnTo>
                <a:lnTo>
                  <a:pt x="29362" y="514379"/>
                </a:lnTo>
                <a:lnTo>
                  <a:pt x="27196" y="511325"/>
                </a:lnTo>
                <a:lnTo>
                  <a:pt x="22875" y="500959"/>
                </a:lnTo>
                <a:lnTo>
                  <a:pt x="17364" y="493588"/>
                </a:lnTo>
                <a:lnTo>
                  <a:pt x="15386" y="489845"/>
                </a:lnTo>
                <a:lnTo>
                  <a:pt x="13189" y="482299"/>
                </a:lnTo>
                <a:lnTo>
                  <a:pt x="11778" y="467106"/>
                </a:lnTo>
                <a:lnTo>
                  <a:pt x="11585" y="459492"/>
                </a:lnTo>
                <a:lnTo>
                  <a:pt x="14885" y="445102"/>
                </a:lnTo>
                <a:lnTo>
                  <a:pt x="17543" y="435930"/>
                </a:lnTo>
                <a:lnTo>
                  <a:pt x="21856" y="424736"/>
                </a:lnTo>
                <a:lnTo>
                  <a:pt x="27271" y="412193"/>
                </a:lnTo>
                <a:lnTo>
                  <a:pt x="33421" y="398751"/>
                </a:lnTo>
                <a:lnTo>
                  <a:pt x="37521" y="388520"/>
                </a:lnTo>
                <a:lnTo>
                  <a:pt x="42076" y="373765"/>
                </a:lnTo>
                <a:lnTo>
                  <a:pt x="44561" y="369323"/>
                </a:lnTo>
                <a:lnTo>
                  <a:pt x="47487" y="366361"/>
                </a:lnTo>
                <a:lnTo>
                  <a:pt x="50708" y="364386"/>
                </a:lnTo>
                <a:lnTo>
                  <a:pt x="54126" y="363070"/>
                </a:lnTo>
                <a:lnTo>
                  <a:pt x="57674" y="362193"/>
                </a:lnTo>
                <a:lnTo>
                  <a:pt x="61310" y="361608"/>
                </a:lnTo>
                <a:lnTo>
                  <a:pt x="66273" y="361218"/>
                </a:lnTo>
                <a:lnTo>
                  <a:pt x="72122" y="360958"/>
                </a:lnTo>
                <a:lnTo>
                  <a:pt x="78562" y="360784"/>
                </a:lnTo>
                <a:lnTo>
                  <a:pt x="85394" y="361938"/>
                </a:lnTo>
                <a:lnTo>
                  <a:pt x="92490" y="363978"/>
                </a:lnTo>
                <a:lnTo>
                  <a:pt x="99760" y="366608"/>
                </a:lnTo>
                <a:lnTo>
                  <a:pt x="108417" y="370901"/>
                </a:lnTo>
                <a:lnTo>
                  <a:pt x="117999" y="376303"/>
                </a:lnTo>
                <a:lnTo>
                  <a:pt x="128196" y="382445"/>
                </a:lnTo>
                <a:lnTo>
                  <a:pt x="136264" y="389079"/>
                </a:lnTo>
                <a:lnTo>
                  <a:pt x="142913" y="396042"/>
                </a:lnTo>
                <a:lnTo>
                  <a:pt x="148615" y="403224"/>
                </a:lnTo>
                <a:lnTo>
                  <a:pt x="156226" y="411821"/>
                </a:lnTo>
                <a:lnTo>
                  <a:pt x="174845" y="431535"/>
                </a:lnTo>
                <a:lnTo>
                  <a:pt x="183873" y="444666"/>
                </a:lnTo>
                <a:lnTo>
                  <a:pt x="192432" y="459770"/>
                </a:lnTo>
                <a:lnTo>
                  <a:pt x="200678" y="476189"/>
                </a:lnTo>
                <a:lnTo>
                  <a:pt x="207445" y="488405"/>
                </a:lnTo>
                <a:lnTo>
                  <a:pt x="213228" y="497819"/>
                </a:lnTo>
                <a:lnTo>
                  <a:pt x="218351" y="505365"/>
                </a:lnTo>
                <a:lnTo>
                  <a:pt x="220498" y="510396"/>
                </a:lnTo>
                <a:lnTo>
                  <a:pt x="220658" y="513750"/>
                </a:lnTo>
                <a:lnTo>
                  <a:pt x="219495" y="515986"/>
                </a:lnTo>
                <a:lnTo>
                  <a:pt x="218720" y="516206"/>
                </a:lnTo>
                <a:lnTo>
                  <a:pt x="218204" y="515084"/>
                </a:lnTo>
                <a:lnTo>
                  <a:pt x="217170" y="5090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1"/>
          <p:cNvSpPr/>
          <p:nvPr/>
        </p:nvSpPr>
        <p:spPr>
          <a:xfrm>
            <a:off x="8538209" y="2777489"/>
            <a:ext cx="240032" cy="320041"/>
          </a:xfrm>
          <a:custGeom>
            <a:avLst/>
            <a:gdLst/>
            <a:ahLst/>
            <a:cxnLst/>
            <a:rect l="0" t="0" r="0" b="0"/>
            <a:pathLst>
              <a:path w="240032" h="320041">
                <a:moveTo>
                  <a:pt x="0" y="0"/>
                </a:moveTo>
                <a:lnTo>
                  <a:pt x="12136" y="12136"/>
                </a:lnTo>
                <a:lnTo>
                  <a:pt x="15711" y="16981"/>
                </a:lnTo>
                <a:lnTo>
                  <a:pt x="19683" y="25751"/>
                </a:lnTo>
                <a:lnTo>
                  <a:pt x="24834" y="33882"/>
                </a:lnTo>
                <a:lnTo>
                  <a:pt x="27986" y="37828"/>
                </a:lnTo>
                <a:lnTo>
                  <a:pt x="32628" y="44269"/>
                </a:lnTo>
                <a:lnTo>
                  <a:pt x="44558" y="61585"/>
                </a:lnTo>
                <a:lnTo>
                  <a:pt x="48756" y="70267"/>
                </a:lnTo>
                <a:lnTo>
                  <a:pt x="51554" y="78595"/>
                </a:lnTo>
                <a:lnTo>
                  <a:pt x="53420" y="86687"/>
                </a:lnTo>
                <a:lnTo>
                  <a:pt x="58473" y="97161"/>
                </a:lnTo>
                <a:lnTo>
                  <a:pt x="65652" y="109224"/>
                </a:lnTo>
                <a:lnTo>
                  <a:pt x="74249" y="122346"/>
                </a:lnTo>
                <a:lnTo>
                  <a:pt x="82519" y="133634"/>
                </a:lnTo>
                <a:lnTo>
                  <a:pt x="90573" y="143700"/>
                </a:lnTo>
                <a:lnTo>
                  <a:pt x="98482" y="152950"/>
                </a:lnTo>
                <a:lnTo>
                  <a:pt x="127590" y="190321"/>
                </a:lnTo>
                <a:lnTo>
                  <a:pt x="159577" y="231908"/>
                </a:lnTo>
                <a:lnTo>
                  <a:pt x="169885" y="244775"/>
                </a:lnTo>
                <a:lnTo>
                  <a:pt x="178026" y="254624"/>
                </a:lnTo>
                <a:lnTo>
                  <a:pt x="184724" y="262459"/>
                </a:lnTo>
                <a:lnTo>
                  <a:pt x="190460" y="268953"/>
                </a:lnTo>
                <a:lnTo>
                  <a:pt x="195554" y="274552"/>
                </a:lnTo>
                <a:lnTo>
                  <a:pt x="207986" y="287547"/>
                </a:lnTo>
                <a:lnTo>
                  <a:pt x="240031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2"/>
          <p:cNvSpPr/>
          <p:nvPr/>
        </p:nvSpPr>
        <p:spPr>
          <a:xfrm>
            <a:off x="8526779" y="2743200"/>
            <a:ext cx="148591" cy="400051"/>
          </a:xfrm>
          <a:custGeom>
            <a:avLst/>
            <a:gdLst/>
            <a:ahLst/>
            <a:cxnLst/>
            <a:rect l="0" t="0" r="0" b="0"/>
            <a:pathLst>
              <a:path w="148591" h="400051">
                <a:moveTo>
                  <a:pt x="148590" y="0"/>
                </a:moveTo>
                <a:lnTo>
                  <a:pt x="148590" y="18203"/>
                </a:lnTo>
                <a:lnTo>
                  <a:pt x="147321" y="24835"/>
                </a:lnTo>
                <a:lnTo>
                  <a:pt x="145204" y="30527"/>
                </a:lnTo>
                <a:lnTo>
                  <a:pt x="142523" y="35591"/>
                </a:lnTo>
                <a:lnTo>
                  <a:pt x="139543" y="47991"/>
                </a:lnTo>
                <a:lnTo>
                  <a:pt x="138749" y="54854"/>
                </a:lnTo>
                <a:lnTo>
                  <a:pt x="134410" y="70859"/>
                </a:lnTo>
                <a:lnTo>
                  <a:pt x="119428" y="119123"/>
                </a:lnTo>
                <a:lnTo>
                  <a:pt x="112639" y="139105"/>
                </a:lnTo>
                <a:lnTo>
                  <a:pt x="106842" y="154966"/>
                </a:lnTo>
                <a:lnTo>
                  <a:pt x="82348" y="216877"/>
                </a:lnTo>
                <a:lnTo>
                  <a:pt x="48389" y="295823"/>
                </a:lnTo>
                <a:lnTo>
                  <a:pt x="24357" y="349130"/>
                </a:lnTo>
                <a:lnTo>
                  <a:pt x="9192" y="381011"/>
                </a:lnTo>
                <a:lnTo>
                  <a:pt x="6128" y="388627"/>
                </a:lnTo>
                <a:lnTo>
                  <a:pt x="4086" y="39497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3"/>
          <p:cNvSpPr/>
          <p:nvPr/>
        </p:nvSpPr>
        <p:spPr>
          <a:xfrm>
            <a:off x="8686800" y="2594749"/>
            <a:ext cx="148591" cy="165207"/>
          </a:xfrm>
          <a:custGeom>
            <a:avLst/>
            <a:gdLst/>
            <a:ahLst/>
            <a:cxnLst/>
            <a:rect l="0" t="0" r="0" b="0"/>
            <a:pathLst>
              <a:path w="148591" h="165207">
                <a:moveTo>
                  <a:pt x="0" y="11290"/>
                </a:moveTo>
                <a:lnTo>
                  <a:pt x="12135" y="5223"/>
                </a:lnTo>
                <a:lnTo>
                  <a:pt x="16980" y="3435"/>
                </a:lnTo>
                <a:lnTo>
                  <a:pt x="21480" y="2244"/>
                </a:lnTo>
                <a:lnTo>
                  <a:pt x="25750" y="1449"/>
                </a:lnTo>
                <a:lnTo>
                  <a:pt x="29867" y="920"/>
                </a:lnTo>
                <a:lnTo>
                  <a:pt x="33880" y="567"/>
                </a:lnTo>
                <a:lnTo>
                  <a:pt x="37827" y="331"/>
                </a:lnTo>
                <a:lnTo>
                  <a:pt x="48985" y="70"/>
                </a:lnTo>
                <a:lnTo>
                  <a:pt x="55516" y="0"/>
                </a:lnTo>
                <a:lnTo>
                  <a:pt x="59871" y="1223"/>
                </a:lnTo>
                <a:lnTo>
                  <a:pt x="62774" y="3309"/>
                </a:lnTo>
                <a:lnTo>
                  <a:pt x="64709" y="5970"/>
                </a:lnTo>
                <a:lnTo>
                  <a:pt x="67269" y="7743"/>
                </a:lnTo>
                <a:lnTo>
                  <a:pt x="70246" y="8926"/>
                </a:lnTo>
                <a:lnTo>
                  <a:pt x="73500" y="9714"/>
                </a:lnTo>
                <a:lnTo>
                  <a:pt x="75670" y="11509"/>
                </a:lnTo>
                <a:lnTo>
                  <a:pt x="77117" y="13977"/>
                </a:lnTo>
                <a:lnTo>
                  <a:pt x="78081" y="16891"/>
                </a:lnTo>
                <a:lnTo>
                  <a:pt x="78723" y="21374"/>
                </a:lnTo>
                <a:lnTo>
                  <a:pt x="79153" y="26903"/>
                </a:lnTo>
                <a:lnTo>
                  <a:pt x="79629" y="38549"/>
                </a:lnTo>
                <a:lnTo>
                  <a:pt x="79897" y="52246"/>
                </a:lnTo>
                <a:lnTo>
                  <a:pt x="79995" y="72125"/>
                </a:lnTo>
                <a:lnTo>
                  <a:pt x="78730" y="75977"/>
                </a:lnTo>
                <a:lnTo>
                  <a:pt x="76616" y="79815"/>
                </a:lnTo>
                <a:lnTo>
                  <a:pt x="69612" y="90006"/>
                </a:lnTo>
                <a:lnTo>
                  <a:pt x="58031" y="107235"/>
                </a:lnTo>
                <a:lnTo>
                  <a:pt x="52658" y="117163"/>
                </a:lnTo>
                <a:lnTo>
                  <a:pt x="47804" y="127592"/>
                </a:lnTo>
                <a:lnTo>
                  <a:pt x="43300" y="138355"/>
                </a:lnTo>
                <a:lnTo>
                  <a:pt x="39027" y="145530"/>
                </a:lnTo>
                <a:lnTo>
                  <a:pt x="34907" y="150314"/>
                </a:lnTo>
                <a:lnTo>
                  <a:pt x="30892" y="153503"/>
                </a:lnTo>
                <a:lnTo>
                  <a:pt x="28214" y="156899"/>
                </a:lnTo>
                <a:lnTo>
                  <a:pt x="26429" y="160433"/>
                </a:lnTo>
                <a:lnTo>
                  <a:pt x="25240" y="164058"/>
                </a:lnTo>
                <a:lnTo>
                  <a:pt x="25717" y="165206"/>
                </a:lnTo>
                <a:lnTo>
                  <a:pt x="27304" y="164701"/>
                </a:lnTo>
                <a:lnTo>
                  <a:pt x="32909" y="160832"/>
                </a:lnTo>
                <a:lnTo>
                  <a:pt x="37063" y="160303"/>
                </a:lnTo>
                <a:lnTo>
                  <a:pt x="39948" y="160163"/>
                </a:lnTo>
                <a:lnTo>
                  <a:pt x="44412" y="158799"/>
                </a:lnTo>
                <a:lnTo>
                  <a:pt x="49928" y="156619"/>
                </a:lnTo>
                <a:lnTo>
                  <a:pt x="56145" y="153896"/>
                </a:lnTo>
                <a:lnTo>
                  <a:pt x="61560" y="150811"/>
                </a:lnTo>
                <a:lnTo>
                  <a:pt x="66440" y="147484"/>
                </a:lnTo>
                <a:lnTo>
                  <a:pt x="70963" y="143996"/>
                </a:lnTo>
                <a:lnTo>
                  <a:pt x="76518" y="141671"/>
                </a:lnTo>
                <a:lnTo>
                  <a:pt x="82762" y="140121"/>
                </a:lnTo>
                <a:lnTo>
                  <a:pt x="89465" y="139087"/>
                </a:lnTo>
                <a:lnTo>
                  <a:pt x="95203" y="137128"/>
                </a:lnTo>
                <a:lnTo>
                  <a:pt x="100299" y="134552"/>
                </a:lnTo>
                <a:lnTo>
                  <a:pt x="104966" y="131565"/>
                </a:lnTo>
                <a:lnTo>
                  <a:pt x="110617" y="128303"/>
                </a:lnTo>
                <a:lnTo>
                  <a:pt x="123669" y="121293"/>
                </a:lnTo>
                <a:lnTo>
                  <a:pt x="129436" y="118915"/>
                </a:lnTo>
                <a:lnTo>
                  <a:pt x="134551" y="117331"/>
                </a:lnTo>
                <a:lnTo>
                  <a:pt x="144430" y="115100"/>
                </a:lnTo>
                <a:lnTo>
                  <a:pt x="148590" y="1255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it harder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a square.  Find the area.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057400" y="3352800"/>
            <a:ext cx="27432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2057400" y="3352800"/>
            <a:ext cx="2743200" cy="2743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00400" y="39624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5√2</a:t>
            </a:r>
            <a:endParaRPr lang="en-US" sz="3200" dirty="0"/>
          </a:p>
        </p:txBody>
      </p:sp>
      <p:sp>
        <p:nvSpPr>
          <p:cNvPr id="8" name="SMARTPenAnnotation90"/>
          <p:cNvSpPr/>
          <p:nvPr/>
        </p:nvSpPr>
        <p:spPr>
          <a:xfrm>
            <a:off x="4400550" y="5076737"/>
            <a:ext cx="1903260" cy="546823"/>
          </a:xfrm>
          <a:custGeom>
            <a:avLst/>
            <a:gdLst/>
            <a:ahLst/>
            <a:cxnLst/>
            <a:rect l="0" t="0" r="0" b="0"/>
            <a:pathLst>
              <a:path w="1903260" h="546823">
                <a:moveTo>
                  <a:pt x="0" y="546822"/>
                </a:moveTo>
                <a:lnTo>
                  <a:pt x="6067" y="546822"/>
                </a:lnTo>
                <a:lnTo>
                  <a:pt x="9125" y="545552"/>
                </a:lnTo>
                <a:lnTo>
                  <a:pt x="15909" y="540755"/>
                </a:lnTo>
                <a:lnTo>
                  <a:pt x="55447" y="526056"/>
                </a:lnTo>
                <a:lnTo>
                  <a:pt x="73750" y="513886"/>
                </a:lnTo>
                <a:lnTo>
                  <a:pt x="98333" y="498823"/>
                </a:lnTo>
                <a:lnTo>
                  <a:pt x="113977" y="486966"/>
                </a:lnTo>
                <a:lnTo>
                  <a:pt x="129396" y="474499"/>
                </a:lnTo>
                <a:lnTo>
                  <a:pt x="152357" y="460341"/>
                </a:lnTo>
                <a:lnTo>
                  <a:pt x="179057" y="445563"/>
                </a:lnTo>
                <a:lnTo>
                  <a:pt x="208698" y="428158"/>
                </a:lnTo>
                <a:lnTo>
                  <a:pt x="224221" y="418183"/>
                </a:lnTo>
                <a:lnTo>
                  <a:pt x="239651" y="407723"/>
                </a:lnTo>
                <a:lnTo>
                  <a:pt x="255017" y="396939"/>
                </a:lnTo>
                <a:lnTo>
                  <a:pt x="272881" y="385940"/>
                </a:lnTo>
                <a:lnTo>
                  <a:pt x="292410" y="374798"/>
                </a:lnTo>
                <a:lnTo>
                  <a:pt x="313050" y="363559"/>
                </a:lnTo>
                <a:lnTo>
                  <a:pt x="330620" y="353527"/>
                </a:lnTo>
                <a:lnTo>
                  <a:pt x="346143" y="344299"/>
                </a:lnTo>
                <a:lnTo>
                  <a:pt x="373551" y="328542"/>
                </a:lnTo>
                <a:lnTo>
                  <a:pt x="398433" y="317305"/>
                </a:lnTo>
                <a:lnTo>
                  <a:pt x="422191" y="304691"/>
                </a:lnTo>
                <a:lnTo>
                  <a:pt x="446720" y="290619"/>
                </a:lnTo>
                <a:lnTo>
                  <a:pt x="474555" y="275897"/>
                </a:lnTo>
                <a:lnTo>
                  <a:pt x="512719" y="259397"/>
                </a:lnTo>
                <a:lnTo>
                  <a:pt x="539871" y="247205"/>
                </a:lnTo>
                <a:lnTo>
                  <a:pt x="583718" y="226060"/>
                </a:lnTo>
                <a:lnTo>
                  <a:pt x="615030" y="212491"/>
                </a:lnTo>
                <a:lnTo>
                  <a:pt x="667089" y="196442"/>
                </a:lnTo>
                <a:lnTo>
                  <a:pt x="699497" y="183241"/>
                </a:lnTo>
                <a:lnTo>
                  <a:pt x="752370" y="161529"/>
                </a:lnTo>
                <a:lnTo>
                  <a:pt x="777170" y="152800"/>
                </a:lnTo>
                <a:lnTo>
                  <a:pt x="866401" y="123582"/>
                </a:lnTo>
                <a:lnTo>
                  <a:pt x="914234" y="106409"/>
                </a:lnTo>
                <a:lnTo>
                  <a:pt x="943499" y="98273"/>
                </a:lnTo>
                <a:lnTo>
                  <a:pt x="976979" y="90310"/>
                </a:lnTo>
                <a:lnTo>
                  <a:pt x="1013269" y="82461"/>
                </a:lnTo>
                <a:lnTo>
                  <a:pt x="1167496" y="53211"/>
                </a:lnTo>
                <a:lnTo>
                  <a:pt x="1283184" y="32549"/>
                </a:lnTo>
                <a:lnTo>
                  <a:pt x="1319006" y="27444"/>
                </a:lnTo>
                <a:lnTo>
                  <a:pt x="1396062" y="18384"/>
                </a:lnTo>
                <a:lnTo>
                  <a:pt x="1429818" y="15460"/>
                </a:lnTo>
                <a:lnTo>
                  <a:pt x="1518812" y="10075"/>
                </a:lnTo>
                <a:lnTo>
                  <a:pt x="1587311" y="4315"/>
                </a:lnTo>
                <a:lnTo>
                  <a:pt x="1620817" y="2270"/>
                </a:lnTo>
                <a:lnTo>
                  <a:pt x="1685140" y="0"/>
                </a:lnTo>
                <a:lnTo>
                  <a:pt x="1744207" y="2377"/>
                </a:lnTo>
                <a:lnTo>
                  <a:pt x="1793743" y="6397"/>
                </a:lnTo>
                <a:lnTo>
                  <a:pt x="1835910" y="9930"/>
                </a:lnTo>
                <a:lnTo>
                  <a:pt x="1887137" y="25396"/>
                </a:lnTo>
                <a:lnTo>
                  <a:pt x="1902388" y="30376"/>
                </a:lnTo>
                <a:lnTo>
                  <a:pt x="1903259" y="32344"/>
                </a:lnTo>
                <a:lnTo>
                  <a:pt x="1902569" y="34927"/>
                </a:lnTo>
                <a:lnTo>
                  <a:pt x="1885950" y="439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1"/>
          <p:cNvSpPr/>
          <p:nvPr/>
        </p:nvSpPr>
        <p:spPr>
          <a:xfrm>
            <a:off x="4389230" y="5453698"/>
            <a:ext cx="319930" cy="226992"/>
          </a:xfrm>
          <a:custGeom>
            <a:avLst/>
            <a:gdLst/>
            <a:ahLst/>
            <a:cxnLst/>
            <a:rect l="0" t="0" r="0" b="0"/>
            <a:pathLst>
              <a:path w="319930" h="226992">
                <a:moveTo>
                  <a:pt x="45610" y="9841"/>
                </a:moveTo>
                <a:lnTo>
                  <a:pt x="55451" y="0"/>
                </a:lnTo>
                <a:lnTo>
                  <a:pt x="55980" y="740"/>
                </a:lnTo>
                <a:lnTo>
                  <a:pt x="56569" y="4950"/>
                </a:lnTo>
                <a:lnTo>
                  <a:pt x="56830" y="11054"/>
                </a:lnTo>
                <a:lnTo>
                  <a:pt x="57012" y="21196"/>
                </a:lnTo>
                <a:lnTo>
                  <a:pt x="57027" y="26741"/>
                </a:lnTo>
                <a:lnTo>
                  <a:pt x="55761" y="29998"/>
                </a:lnTo>
                <a:lnTo>
                  <a:pt x="47912" y="41920"/>
                </a:lnTo>
                <a:lnTo>
                  <a:pt x="44605" y="47737"/>
                </a:lnTo>
                <a:lnTo>
                  <a:pt x="36239" y="63188"/>
                </a:lnTo>
                <a:lnTo>
                  <a:pt x="28722" y="78000"/>
                </a:lnTo>
                <a:lnTo>
                  <a:pt x="25461" y="83221"/>
                </a:lnTo>
                <a:lnTo>
                  <a:pt x="22017" y="87971"/>
                </a:lnTo>
                <a:lnTo>
                  <a:pt x="13433" y="98652"/>
                </a:lnTo>
                <a:lnTo>
                  <a:pt x="12728" y="102069"/>
                </a:lnTo>
                <a:lnTo>
                  <a:pt x="12259" y="106886"/>
                </a:lnTo>
                <a:lnTo>
                  <a:pt x="11737" y="117742"/>
                </a:lnTo>
                <a:lnTo>
                  <a:pt x="11375" y="132973"/>
                </a:lnTo>
                <a:lnTo>
                  <a:pt x="7957" y="137803"/>
                </a:lnTo>
                <a:lnTo>
                  <a:pt x="5268" y="140869"/>
                </a:lnTo>
                <a:lnTo>
                  <a:pt x="4745" y="144183"/>
                </a:lnTo>
                <a:lnTo>
                  <a:pt x="5667" y="147663"/>
                </a:lnTo>
                <a:lnTo>
                  <a:pt x="7551" y="151252"/>
                </a:lnTo>
                <a:lnTo>
                  <a:pt x="7537" y="153645"/>
                </a:lnTo>
                <a:lnTo>
                  <a:pt x="6258" y="155241"/>
                </a:lnTo>
                <a:lnTo>
                  <a:pt x="4135" y="156304"/>
                </a:lnTo>
                <a:lnTo>
                  <a:pt x="2720" y="160824"/>
                </a:lnTo>
                <a:lnTo>
                  <a:pt x="1777" y="167646"/>
                </a:lnTo>
                <a:lnTo>
                  <a:pt x="262" y="187768"/>
                </a:lnTo>
                <a:lnTo>
                  <a:pt x="138" y="191959"/>
                </a:lnTo>
                <a:lnTo>
                  <a:pt x="0" y="203390"/>
                </a:lnTo>
                <a:lnTo>
                  <a:pt x="1233" y="208723"/>
                </a:lnTo>
                <a:lnTo>
                  <a:pt x="3325" y="213549"/>
                </a:lnTo>
                <a:lnTo>
                  <a:pt x="5990" y="218037"/>
                </a:lnTo>
                <a:lnTo>
                  <a:pt x="9037" y="221028"/>
                </a:lnTo>
                <a:lnTo>
                  <a:pt x="12338" y="223023"/>
                </a:lnTo>
                <a:lnTo>
                  <a:pt x="20693" y="226223"/>
                </a:lnTo>
                <a:lnTo>
                  <a:pt x="28208" y="226778"/>
                </a:lnTo>
                <a:lnTo>
                  <a:pt x="54873" y="226981"/>
                </a:lnTo>
                <a:lnTo>
                  <a:pt x="59406" y="226991"/>
                </a:lnTo>
                <a:lnTo>
                  <a:pt x="66237" y="225728"/>
                </a:lnTo>
                <a:lnTo>
                  <a:pt x="74601" y="223616"/>
                </a:lnTo>
                <a:lnTo>
                  <a:pt x="83987" y="220937"/>
                </a:lnTo>
                <a:lnTo>
                  <a:pt x="99135" y="219152"/>
                </a:lnTo>
                <a:lnTo>
                  <a:pt x="118123" y="217962"/>
                </a:lnTo>
                <a:lnTo>
                  <a:pt x="170388" y="216287"/>
                </a:lnTo>
                <a:lnTo>
                  <a:pt x="182135" y="216052"/>
                </a:lnTo>
                <a:lnTo>
                  <a:pt x="197587" y="214625"/>
                </a:lnTo>
                <a:lnTo>
                  <a:pt x="215507" y="212404"/>
                </a:lnTo>
                <a:lnTo>
                  <a:pt x="319929" y="204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"/>
          <p:cNvSpPr/>
          <p:nvPr/>
        </p:nvSpPr>
        <p:spPr>
          <a:xfrm>
            <a:off x="6403262" y="4783956"/>
            <a:ext cx="511889" cy="585246"/>
          </a:xfrm>
          <a:custGeom>
            <a:avLst/>
            <a:gdLst/>
            <a:ahLst/>
            <a:cxnLst/>
            <a:rect l="0" t="0" r="0" b="0"/>
            <a:pathLst>
              <a:path w="511889" h="585246">
                <a:moveTo>
                  <a:pt x="168988" y="268103"/>
                </a:moveTo>
                <a:lnTo>
                  <a:pt x="156852" y="262036"/>
                </a:lnTo>
                <a:lnTo>
                  <a:pt x="144120" y="259057"/>
                </a:lnTo>
                <a:lnTo>
                  <a:pt x="127387" y="257144"/>
                </a:lnTo>
                <a:lnTo>
                  <a:pt x="124744" y="258257"/>
                </a:lnTo>
                <a:lnTo>
                  <a:pt x="114956" y="264621"/>
                </a:lnTo>
                <a:lnTo>
                  <a:pt x="107720" y="266556"/>
                </a:lnTo>
                <a:lnTo>
                  <a:pt x="93498" y="277576"/>
                </a:lnTo>
                <a:lnTo>
                  <a:pt x="84371" y="285848"/>
                </a:lnTo>
                <a:lnTo>
                  <a:pt x="75746" y="295173"/>
                </a:lnTo>
                <a:lnTo>
                  <a:pt x="67457" y="305200"/>
                </a:lnTo>
                <a:lnTo>
                  <a:pt x="59390" y="315694"/>
                </a:lnTo>
                <a:lnTo>
                  <a:pt x="51473" y="327771"/>
                </a:lnTo>
                <a:lnTo>
                  <a:pt x="43654" y="340902"/>
                </a:lnTo>
                <a:lnTo>
                  <a:pt x="29464" y="366498"/>
                </a:lnTo>
                <a:lnTo>
                  <a:pt x="18923" y="386341"/>
                </a:lnTo>
                <a:lnTo>
                  <a:pt x="14335" y="398998"/>
                </a:lnTo>
                <a:lnTo>
                  <a:pt x="10005" y="413787"/>
                </a:lnTo>
                <a:lnTo>
                  <a:pt x="5850" y="429996"/>
                </a:lnTo>
                <a:lnTo>
                  <a:pt x="3079" y="447152"/>
                </a:lnTo>
                <a:lnTo>
                  <a:pt x="1232" y="464939"/>
                </a:lnTo>
                <a:lnTo>
                  <a:pt x="0" y="483147"/>
                </a:lnTo>
                <a:lnTo>
                  <a:pt x="449" y="500366"/>
                </a:lnTo>
                <a:lnTo>
                  <a:pt x="2019" y="516925"/>
                </a:lnTo>
                <a:lnTo>
                  <a:pt x="4334" y="533045"/>
                </a:lnTo>
                <a:lnTo>
                  <a:pt x="7149" y="545061"/>
                </a:lnTo>
                <a:lnTo>
                  <a:pt x="13662" y="561799"/>
                </a:lnTo>
                <a:lnTo>
                  <a:pt x="24470" y="578362"/>
                </a:lnTo>
                <a:lnTo>
                  <a:pt x="29647" y="585245"/>
                </a:lnTo>
                <a:lnTo>
                  <a:pt x="31644" y="584941"/>
                </a:lnTo>
                <a:lnTo>
                  <a:pt x="37249" y="581217"/>
                </a:lnTo>
                <a:lnTo>
                  <a:pt x="51196" y="568478"/>
                </a:lnTo>
                <a:lnTo>
                  <a:pt x="76037" y="543895"/>
                </a:lnTo>
                <a:lnTo>
                  <a:pt x="80351" y="537054"/>
                </a:lnTo>
                <a:lnTo>
                  <a:pt x="85143" y="522680"/>
                </a:lnTo>
                <a:lnTo>
                  <a:pt x="94047" y="504439"/>
                </a:lnTo>
                <a:lnTo>
                  <a:pt x="99977" y="494240"/>
                </a:lnTo>
                <a:lnTo>
                  <a:pt x="106470" y="481092"/>
                </a:lnTo>
                <a:lnTo>
                  <a:pt x="113340" y="465975"/>
                </a:lnTo>
                <a:lnTo>
                  <a:pt x="120459" y="449548"/>
                </a:lnTo>
                <a:lnTo>
                  <a:pt x="127745" y="429707"/>
                </a:lnTo>
                <a:lnTo>
                  <a:pt x="135142" y="407589"/>
                </a:lnTo>
                <a:lnTo>
                  <a:pt x="159197" y="332486"/>
                </a:lnTo>
                <a:lnTo>
                  <a:pt x="165001" y="309755"/>
                </a:lnTo>
                <a:lnTo>
                  <a:pt x="178222" y="250632"/>
                </a:lnTo>
                <a:lnTo>
                  <a:pt x="182764" y="227246"/>
                </a:lnTo>
                <a:lnTo>
                  <a:pt x="185792" y="209115"/>
                </a:lnTo>
                <a:lnTo>
                  <a:pt x="187810" y="194488"/>
                </a:lnTo>
                <a:lnTo>
                  <a:pt x="189156" y="180926"/>
                </a:lnTo>
                <a:lnTo>
                  <a:pt x="190053" y="168075"/>
                </a:lnTo>
                <a:lnTo>
                  <a:pt x="191050" y="144907"/>
                </a:lnTo>
                <a:lnTo>
                  <a:pt x="191493" y="126143"/>
                </a:lnTo>
                <a:lnTo>
                  <a:pt x="190341" y="111233"/>
                </a:lnTo>
                <a:lnTo>
                  <a:pt x="188303" y="92403"/>
                </a:lnTo>
                <a:lnTo>
                  <a:pt x="185675" y="70960"/>
                </a:lnTo>
                <a:lnTo>
                  <a:pt x="183922" y="54124"/>
                </a:lnTo>
                <a:lnTo>
                  <a:pt x="182754" y="40361"/>
                </a:lnTo>
                <a:lnTo>
                  <a:pt x="181975" y="28645"/>
                </a:lnTo>
                <a:lnTo>
                  <a:pt x="180186" y="20834"/>
                </a:lnTo>
                <a:lnTo>
                  <a:pt x="177723" y="15628"/>
                </a:lnTo>
                <a:lnTo>
                  <a:pt x="174811" y="12156"/>
                </a:lnTo>
                <a:lnTo>
                  <a:pt x="172869" y="8572"/>
                </a:lnTo>
                <a:lnTo>
                  <a:pt x="170138" y="0"/>
                </a:lnTo>
                <a:lnTo>
                  <a:pt x="169754" y="468"/>
                </a:lnTo>
                <a:lnTo>
                  <a:pt x="167819" y="17524"/>
                </a:lnTo>
                <a:lnTo>
                  <a:pt x="162965" y="39048"/>
                </a:lnTo>
                <a:lnTo>
                  <a:pt x="161162" y="49360"/>
                </a:lnTo>
                <a:lnTo>
                  <a:pt x="159159" y="67591"/>
                </a:lnTo>
                <a:lnTo>
                  <a:pt x="158625" y="77279"/>
                </a:lnTo>
                <a:lnTo>
                  <a:pt x="158032" y="98202"/>
                </a:lnTo>
                <a:lnTo>
                  <a:pt x="157698" y="186012"/>
                </a:lnTo>
                <a:lnTo>
                  <a:pt x="158921" y="213376"/>
                </a:lnTo>
                <a:lnTo>
                  <a:pt x="161007" y="235428"/>
                </a:lnTo>
                <a:lnTo>
                  <a:pt x="163667" y="253940"/>
                </a:lnTo>
                <a:lnTo>
                  <a:pt x="173479" y="334604"/>
                </a:lnTo>
                <a:lnTo>
                  <a:pt x="178332" y="360697"/>
                </a:lnTo>
                <a:lnTo>
                  <a:pt x="184108" y="384442"/>
                </a:lnTo>
                <a:lnTo>
                  <a:pt x="190498" y="406623"/>
                </a:lnTo>
                <a:lnTo>
                  <a:pt x="196028" y="422680"/>
                </a:lnTo>
                <a:lnTo>
                  <a:pt x="200984" y="434654"/>
                </a:lnTo>
                <a:lnTo>
                  <a:pt x="218064" y="469065"/>
                </a:lnTo>
                <a:lnTo>
                  <a:pt x="229813" y="486539"/>
                </a:lnTo>
                <a:lnTo>
                  <a:pt x="240895" y="498959"/>
                </a:lnTo>
                <a:lnTo>
                  <a:pt x="247405" y="505827"/>
                </a:lnTo>
                <a:lnTo>
                  <a:pt x="254286" y="510406"/>
                </a:lnTo>
                <a:lnTo>
                  <a:pt x="268705" y="515493"/>
                </a:lnTo>
                <a:lnTo>
                  <a:pt x="280193" y="517754"/>
                </a:lnTo>
                <a:lnTo>
                  <a:pt x="285035" y="518357"/>
                </a:lnTo>
                <a:lnTo>
                  <a:pt x="288262" y="517489"/>
                </a:lnTo>
                <a:lnTo>
                  <a:pt x="290413" y="515641"/>
                </a:lnTo>
                <a:lnTo>
                  <a:pt x="294075" y="510200"/>
                </a:lnTo>
                <a:lnTo>
                  <a:pt x="299935" y="503549"/>
                </a:lnTo>
                <a:lnTo>
                  <a:pt x="303276" y="501267"/>
                </a:lnTo>
                <a:lnTo>
                  <a:pt x="310374" y="498732"/>
                </a:lnTo>
                <a:lnTo>
                  <a:pt x="312776" y="495516"/>
                </a:lnTo>
                <a:lnTo>
                  <a:pt x="317425" y="478854"/>
                </a:lnTo>
                <a:lnTo>
                  <a:pt x="323013" y="465063"/>
                </a:lnTo>
                <a:lnTo>
                  <a:pt x="329730" y="450468"/>
                </a:lnTo>
                <a:lnTo>
                  <a:pt x="333299" y="443020"/>
                </a:lnTo>
                <a:lnTo>
                  <a:pt x="336949" y="429164"/>
                </a:lnTo>
                <a:lnTo>
                  <a:pt x="340651" y="411037"/>
                </a:lnTo>
                <a:lnTo>
                  <a:pt x="344390" y="390063"/>
                </a:lnTo>
                <a:lnTo>
                  <a:pt x="348153" y="373540"/>
                </a:lnTo>
                <a:lnTo>
                  <a:pt x="351931" y="359984"/>
                </a:lnTo>
                <a:lnTo>
                  <a:pt x="355720" y="348407"/>
                </a:lnTo>
                <a:lnTo>
                  <a:pt x="358246" y="338149"/>
                </a:lnTo>
                <a:lnTo>
                  <a:pt x="363071" y="309037"/>
                </a:lnTo>
                <a:lnTo>
                  <a:pt x="368700" y="283333"/>
                </a:lnTo>
                <a:lnTo>
                  <a:pt x="372049" y="271909"/>
                </a:lnTo>
                <a:lnTo>
                  <a:pt x="372942" y="270640"/>
                </a:lnTo>
                <a:lnTo>
                  <a:pt x="373536" y="288845"/>
                </a:lnTo>
                <a:lnTo>
                  <a:pt x="374199" y="359872"/>
                </a:lnTo>
                <a:lnTo>
                  <a:pt x="375645" y="388972"/>
                </a:lnTo>
                <a:lnTo>
                  <a:pt x="377879" y="410913"/>
                </a:lnTo>
                <a:lnTo>
                  <a:pt x="380638" y="428079"/>
                </a:lnTo>
                <a:lnTo>
                  <a:pt x="383748" y="442064"/>
                </a:lnTo>
                <a:lnTo>
                  <a:pt x="387091" y="453927"/>
                </a:lnTo>
                <a:lnTo>
                  <a:pt x="390590" y="464376"/>
                </a:lnTo>
                <a:lnTo>
                  <a:pt x="392923" y="473882"/>
                </a:lnTo>
                <a:lnTo>
                  <a:pt x="395514" y="491217"/>
                </a:lnTo>
                <a:lnTo>
                  <a:pt x="400053" y="507388"/>
                </a:lnTo>
                <a:lnTo>
                  <a:pt x="407574" y="524313"/>
                </a:lnTo>
                <a:lnTo>
                  <a:pt x="413135" y="534160"/>
                </a:lnTo>
                <a:lnTo>
                  <a:pt x="424818" y="551451"/>
                </a:lnTo>
                <a:lnTo>
                  <a:pt x="429710" y="556062"/>
                </a:lnTo>
                <a:lnTo>
                  <a:pt x="442665" y="565938"/>
                </a:lnTo>
                <a:lnTo>
                  <a:pt x="446690" y="569530"/>
                </a:lnTo>
                <a:lnTo>
                  <a:pt x="450642" y="571924"/>
                </a:lnTo>
                <a:lnTo>
                  <a:pt x="463873" y="576083"/>
                </a:lnTo>
                <a:lnTo>
                  <a:pt x="477623" y="564391"/>
                </a:lnTo>
                <a:lnTo>
                  <a:pt x="487346" y="551763"/>
                </a:lnTo>
                <a:lnTo>
                  <a:pt x="511888" y="508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"/>
          <p:cNvSpPr/>
          <p:nvPr/>
        </p:nvSpPr>
        <p:spPr>
          <a:xfrm>
            <a:off x="6743700" y="488060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11430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4"/>
          <p:cNvSpPr/>
          <p:nvPr/>
        </p:nvSpPr>
        <p:spPr>
          <a:xfrm>
            <a:off x="6917366" y="4972520"/>
            <a:ext cx="352115" cy="318860"/>
          </a:xfrm>
          <a:custGeom>
            <a:avLst/>
            <a:gdLst/>
            <a:ahLst/>
            <a:cxnLst/>
            <a:rect l="0" t="0" r="0" b="0"/>
            <a:pathLst>
              <a:path w="352115" h="318860">
                <a:moveTo>
                  <a:pt x="169234" y="10959"/>
                </a:moveTo>
                <a:lnTo>
                  <a:pt x="157098" y="4892"/>
                </a:lnTo>
                <a:lnTo>
                  <a:pt x="147753" y="1912"/>
                </a:lnTo>
                <a:lnTo>
                  <a:pt x="139366" y="589"/>
                </a:lnTo>
                <a:lnTo>
                  <a:pt x="131406" y="0"/>
                </a:lnTo>
                <a:lnTo>
                  <a:pt x="127505" y="1114"/>
                </a:lnTo>
                <a:lnTo>
                  <a:pt x="119784" y="5736"/>
                </a:lnTo>
                <a:lnTo>
                  <a:pt x="112120" y="12025"/>
                </a:lnTo>
                <a:lnTo>
                  <a:pt x="104479" y="19053"/>
                </a:lnTo>
                <a:lnTo>
                  <a:pt x="96850" y="26410"/>
                </a:lnTo>
                <a:lnTo>
                  <a:pt x="64143" y="58919"/>
                </a:lnTo>
                <a:lnTo>
                  <a:pt x="59803" y="64522"/>
                </a:lnTo>
                <a:lnTo>
                  <a:pt x="55640" y="70798"/>
                </a:lnTo>
                <a:lnTo>
                  <a:pt x="51595" y="77522"/>
                </a:lnTo>
                <a:lnTo>
                  <a:pt x="47627" y="84544"/>
                </a:lnTo>
                <a:lnTo>
                  <a:pt x="39833" y="99120"/>
                </a:lnTo>
                <a:lnTo>
                  <a:pt x="37246" y="106564"/>
                </a:lnTo>
                <a:lnTo>
                  <a:pt x="35522" y="114066"/>
                </a:lnTo>
                <a:lnTo>
                  <a:pt x="34373" y="121607"/>
                </a:lnTo>
                <a:lnTo>
                  <a:pt x="32336" y="129174"/>
                </a:lnTo>
                <a:lnTo>
                  <a:pt x="29709" y="136759"/>
                </a:lnTo>
                <a:lnTo>
                  <a:pt x="26687" y="144356"/>
                </a:lnTo>
                <a:lnTo>
                  <a:pt x="23403" y="151961"/>
                </a:lnTo>
                <a:lnTo>
                  <a:pt x="16366" y="167183"/>
                </a:lnTo>
                <a:lnTo>
                  <a:pt x="12712" y="178608"/>
                </a:lnTo>
                <a:lnTo>
                  <a:pt x="9006" y="192575"/>
                </a:lnTo>
                <a:lnTo>
                  <a:pt x="5265" y="208237"/>
                </a:lnTo>
                <a:lnTo>
                  <a:pt x="2772" y="219948"/>
                </a:lnTo>
                <a:lnTo>
                  <a:pt x="1108" y="229025"/>
                </a:lnTo>
                <a:lnTo>
                  <a:pt x="0" y="236346"/>
                </a:lnTo>
                <a:lnTo>
                  <a:pt x="531" y="247577"/>
                </a:lnTo>
                <a:lnTo>
                  <a:pt x="2155" y="261415"/>
                </a:lnTo>
                <a:lnTo>
                  <a:pt x="7819" y="298910"/>
                </a:lnTo>
                <a:lnTo>
                  <a:pt x="9554" y="303256"/>
                </a:lnTo>
                <a:lnTo>
                  <a:pt x="14869" y="311472"/>
                </a:lnTo>
                <a:lnTo>
                  <a:pt x="18932" y="317170"/>
                </a:lnTo>
                <a:lnTo>
                  <a:pt x="20773" y="317970"/>
                </a:lnTo>
                <a:lnTo>
                  <a:pt x="26204" y="318859"/>
                </a:lnTo>
                <a:lnTo>
                  <a:pt x="29431" y="317826"/>
                </a:lnTo>
                <a:lnTo>
                  <a:pt x="36402" y="313291"/>
                </a:lnTo>
                <a:lnTo>
                  <a:pt x="43734" y="307043"/>
                </a:lnTo>
                <a:lnTo>
                  <a:pt x="52496" y="298762"/>
                </a:lnTo>
                <a:lnTo>
                  <a:pt x="64857" y="286615"/>
                </a:lnTo>
                <a:lnTo>
                  <a:pt x="70439" y="279820"/>
                </a:lnTo>
                <a:lnTo>
                  <a:pt x="75431" y="272750"/>
                </a:lnTo>
                <a:lnTo>
                  <a:pt x="85633" y="256851"/>
                </a:lnTo>
                <a:lnTo>
                  <a:pt x="98635" y="237084"/>
                </a:lnTo>
                <a:lnTo>
                  <a:pt x="104388" y="225210"/>
                </a:lnTo>
                <a:lnTo>
                  <a:pt x="109493" y="212213"/>
                </a:lnTo>
                <a:lnTo>
                  <a:pt x="114166" y="198469"/>
                </a:lnTo>
                <a:lnTo>
                  <a:pt x="118553" y="184225"/>
                </a:lnTo>
                <a:lnTo>
                  <a:pt x="126812" y="154853"/>
                </a:lnTo>
                <a:lnTo>
                  <a:pt x="130792" y="138638"/>
                </a:lnTo>
                <a:lnTo>
                  <a:pt x="138602" y="103689"/>
                </a:lnTo>
                <a:lnTo>
                  <a:pt x="141192" y="89289"/>
                </a:lnTo>
                <a:lnTo>
                  <a:pt x="142920" y="77149"/>
                </a:lnTo>
                <a:lnTo>
                  <a:pt x="144071" y="66516"/>
                </a:lnTo>
                <a:lnTo>
                  <a:pt x="143568" y="58157"/>
                </a:lnTo>
                <a:lnTo>
                  <a:pt x="141964" y="51315"/>
                </a:lnTo>
                <a:lnTo>
                  <a:pt x="139623" y="45483"/>
                </a:lnTo>
                <a:lnTo>
                  <a:pt x="138063" y="42865"/>
                </a:lnTo>
                <a:lnTo>
                  <a:pt x="137024" y="42390"/>
                </a:lnTo>
                <a:lnTo>
                  <a:pt x="136330" y="43343"/>
                </a:lnTo>
                <a:lnTo>
                  <a:pt x="135868" y="56678"/>
                </a:lnTo>
                <a:lnTo>
                  <a:pt x="135354" y="105362"/>
                </a:lnTo>
                <a:lnTo>
                  <a:pt x="136487" y="129775"/>
                </a:lnTo>
                <a:lnTo>
                  <a:pt x="138513" y="152400"/>
                </a:lnTo>
                <a:lnTo>
                  <a:pt x="141133" y="173833"/>
                </a:lnTo>
                <a:lnTo>
                  <a:pt x="144150" y="189392"/>
                </a:lnTo>
                <a:lnTo>
                  <a:pt x="147431" y="201034"/>
                </a:lnTo>
                <a:lnTo>
                  <a:pt x="150889" y="210066"/>
                </a:lnTo>
                <a:lnTo>
                  <a:pt x="154464" y="218627"/>
                </a:lnTo>
                <a:lnTo>
                  <a:pt x="158116" y="226875"/>
                </a:lnTo>
                <a:lnTo>
                  <a:pt x="161822" y="234913"/>
                </a:lnTo>
                <a:lnTo>
                  <a:pt x="164293" y="241542"/>
                </a:lnTo>
                <a:lnTo>
                  <a:pt x="165940" y="247231"/>
                </a:lnTo>
                <a:lnTo>
                  <a:pt x="167038" y="252294"/>
                </a:lnTo>
                <a:lnTo>
                  <a:pt x="170310" y="259479"/>
                </a:lnTo>
                <a:lnTo>
                  <a:pt x="175031" y="268079"/>
                </a:lnTo>
                <a:lnTo>
                  <a:pt x="180719" y="277623"/>
                </a:lnTo>
                <a:lnTo>
                  <a:pt x="185780" y="285255"/>
                </a:lnTo>
                <a:lnTo>
                  <a:pt x="190424" y="291613"/>
                </a:lnTo>
                <a:lnTo>
                  <a:pt x="194791" y="297122"/>
                </a:lnTo>
                <a:lnTo>
                  <a:pt x="200242" y="300794"/>
                </a:lnTo>
                <a:lnTo>
                  <a:pt x="206416" y="303243"/>
                </a:lnTo>
                <a:lnTo>
                  <a:pt x="222439" y="307172"/>
                </a:lnTo>
                <a:lnTo>
                  <a:pt x="231403" y="307710"/>
                </a:lnTo>
                <a:lnTo>
                  <a:pt x="247344" y="308012"/>
                </a:lnTo>
                <a:lnTo>
                  <a:pt x="264108" y="308114"/>
                </a:lnTo>
                <a:lnTo>
                  <a:pt x="269313" y="305583"/>
                </a:lnTo>
                <a:lnTo>
                  <a:pt x="275324" y="301355"/>
                </a:lnTo>
                <a:lnTo>
                  <a:pt x="281870" y="295996"/>
                </a:lnTo>
                <a:lnTo>
                  <a:pt x="287505" y="289884"/>
                </a:lnTo>
                <a:lnTo>
                  <a:pt x="292531" y="283269"/>
                </a:lnTo>
                <a:lnTo>
                  <a:pt x="297152" y="276319"/>
                </a:lnTo>
                <a:lnTo>
                  <a:pt x="312446" y="255050"/>
                </a:lnTo>
                <a:lnTo>
                  <a:pt x="352114" y="193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"/>
          <p:cNvSpPr/>
          <p:nvPr/>
        </p:nvSpPr>
        <p:spPr>
          <a:xfrm>
            <a:off x="6756718" y="4749353"/>
            <a:ext cx="9842" cy="16957"/>
          </a:xfrm>
          <a:custGeom>
            <a:avLst/>
            <a:gdLst/>
            <a:ahLst/>
            <a:cxnLst/>
            <a:rect l="0" t="0" r="0" b="0"/>
            <a:pathLst>
              <a:path w="9842" h="16957">
                <a:moveTo>
                  <a:pt x="9841" y="16956"/>
                </a:moveTo>
                <a:lnTo>
                  <a:pt x="3774" y="10889"/>
                </a:lnTo>
                <a:lnTo>
                  <a:pt x="1986" y="7831"/>
                </a:lnTo>
                <a:lnTo>
                  <a:pt x="795" y="4523"/>
                </a:lnTo>
                <a:lnTo>
                  <a:pt x="0" y="1048"/>
                </a:lnTo>
                <a:lnTo>
                  <a:pt x="741" y="0"/>
                </a:lnTo>
                <a:lnTo>
                  <a:pt x="2505" y="572"/>
                </a:lnTo>
                <a:lnTo>
                  <a:pt x="9841" y="5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6"/>
          <p:cNvSpPr/>
          <p:nvPr/>
        </p:nvSpPr>
        <p:spPr>
          <a:xfrm>
            <a:off x="7235388" y="4926469"/>
            <a:ext cx="308413" cy="844852"/>
          </a:xfrm>
          <a:custGeom>
            <a:avLst/>
            <a:gdLst/>
            <a:ahLst/>
            <a:cxnLst/>
            <a:rect l="0" t="0" r="0" b="0"/>
            <a:pathLst>
              <a:path w="308413" h="844852">
                <a:moveTo>
                  <a:pt x="239831" y="11290"/>
                </a:moveTo>
                <a:lnTo>
                  <a:pt x="227696" y="5223"/>
                </a:lnTo>
                <a:lnTo>
                  <a:pt x="218351" y="2244"/>
                </a:lnTo>
                <a:lnTo>
                  <a:pt x="209965" y="920"/>
                </a:lnTo>
                <a:lnTo>
                  <a:pt x="202004" y="331"/>
                </a:lnTo>
                <a:lnTo>
                  <a:pt x="194233" y="70"/>
                </a:lnTo>
                <a:lnTo>
                  <a:pt x="190382" y="0"/>
                </a:lnTo>
                <a:lnTo>
                  <a:pt x="184006" y="2494"/>
                </a:lnTo>
                <a:lnTo>
                  <a:pt x="175944" y="6696"/>
                </a:lnTo>
                <a:lnTo>
                  <a:pt x="166760" y="12037"/>
                </a:lnTo>
                <a:lnTo>
                  <a:pt x="158097" y="19408"/>
                </a:lnTo>
                <a:lnTo>
                  <a:pt x="149782" y="28132"/>
                </a:lnTo>
                <a:lnTo>
                  <a:pt x="141698" y="37758"/>
                </a:lnTo>
                <a:lnTo>
                  <a:pt x="133769" y="47986"/>
                </a:lnTo>
                <a:lnTo>
                  <a:pt x="125944" y="58614"/>
                </a:lnTo>
                <a:lnTo>
                  <a:pt x="118186" y="69510"/>
                </a:lnTo>
                <a:lnTo>
                  <a:pt x="110475" y="81853"/>
                </a:lnTo>
                <a:lnTo>
                  <a:pt x="102794" y="95162"/>
                </a:lnTo>
                <a:lnTo>
                  <a:pt x="95133" y="109115"/>
                </a:lnTo>
                <a:lnTo>
                  <a:pt x="86621" y="131391"/>
                </a:lnTo>
                <a:lnTo>
                  <a:pt x="81568" y="151028"/>
                </a:lnTo>
                <a:lnTo>
                  <a:pt x="75089" y="172456"/>
                </a:lnTo>
                <a:lnTo>
                  <a:pt x="71362" y="194680"/>
                </a:lnTo>
                <a:lnTo>
                  <a:pt x="69706" y="217257"/>
                </a:lnTo>
                <a:lnTo>
                  <a:pt x="68970" y="239991"/>
                </a:lnTo>
                <a:lnTo>
                  <a:pt x="70044" y="248848"/>
                </a:lnTo>
                <a:lnTo>
                  <a:pt x="77505" y="272187"/>
                </a:lnTo>
                <a:lnTo>
                  <a:pt x="78274" y="276661"/>
                </a:lnTo>
                <a:lnTo>
                  <a:pt x="80057" y="279644"/>
                </a:lnTo>
                <a:lnTo>
                  <a:pt x="82514" y="281633"/>
                </a:lnTo>
                <a:lnTo>
                  <a:pt x="85424" y="282959"/>
                </a:lnTo>
                <a:lnTo>
                  <a:pt x="87363" y="285113"/>
                </a:lnTo>
                <a:lnTo>
                  <a:pt x="88656" y="287819"/>
                </a:lnTo>
                <a:lnTo>
                  <a:pt x="89519" y="290893"/>
                </a:lnTo>
                <a:lnTo>
                  <a:pt x="92632" y="292942"/>
                </a:lnTo>
                <a:lnTo>
                  <a:pt x="97248" y="294308"/>
                </a:lnTo>
                <a:lnTo>
                  <a:pt x="102866" y="295219"/>
                </a:lnTo>
                <a:lnTo>
                  <a:pt x="112495" y="296231"/>
                </a:lnTo>
                <a:lnTo>
                  <a:pt x="116840" y="296501"/>
                </a:lnTo>
                <a:lnTo>
                  <a:pt x="121007" y="295411"/>
                </a:lnTo>
                <a:lnTo>
                  <a:pt x="129024" y="290812"/>
                </a:lnTo>
                <a:lnTo>
                  <a:pt x="136820" y="287923"/>
                </a:lnTo>
                <a:lnTo>
                  <a:pt x="140678" y="287152"/>
                </a:lnTo>
                <a:lnTo>
                  <a:pt x="144519" y="284098"/>
                </a:lnTo>
                <a:lnTo>
                  <a:pt x="152174" y="273932"/>
                </a:lnTo>
                <a:lnTo>
                  <a:pt x="157263" y="267665"/>
                </a:lnTo>
                <a:lnTo>
                  <a:pt x="163196" y="260947"/>
                </a:lnTo>
                <a:lnTo>
                  <a:pt x="169691" y="253928"/>
                </a:lnTo>
                <a:lnTo>
                  <a:pt x="175292" y="245438"/>
                </a:lnTo>
                <a:lnTo>
                  <a:pt x="189240" y="217828"/>
                </a:lnTo>
                <a:lnTo>
                  <a:pt x="201417" y="199204"/>
                </a:lnTo>
                <a:lnTo>
                  <a:pt x="209211" y="185401"/>
                </a:lnTo>
                <a:lnTo>
                  <a:pt x="213523" y="170800"/>
                </a:lnTo>
                <a:lnTo>
                  <a:pt x="217979" y="150763"/>
                </a:lnTo>
                <a:lnTo>
                  <a:pt x="228426" y="116458"/>
                </a:lnTo>
                <a:lnTo>
                  <a:pt x="233497" y="101722"/>
                </a:lnTo>
                <a:lnTo>
                  <a:pt x="242520" y="78576"/>
                </a:lnTo>
                <a:lnTo>
                  <a:pt x="247376" y="59822"/>
                </a:lnTo>
                <a:lnTo>
                  <a:pt x="250804" y="44290"/>
                </a:lnTo>
                <a:lnTo>
                  <a:pt x="256562" y="33153"/>
                </a:lnTo>
                <a:lnTo>
                  <a:pt x="257335" y="28406"/>
                </a:lnTo>
                <a:lnTo>
                  <a:pt x="256581" y="23971"/>
                </a:lnTo>
                <a:lnTo>
                  <a:pt x="254808" y="19744"/>
                </a:lnTo>
                <a:lnTo>
                  <a:pt x="254895" y="19466"/>
                </a:lnTo>
                <a:lnTo>
                  <a:pt x="261414" y="31715"/>
                </a:lnTo>
                <a:lnTo>
                  <a:pt x="262440" y="53190"/>
                </a:lnTo>
                <a:lnTo>
                  <a:pt x="262579" y="71822"/>
                </a:lnTo>
                <a:lnTo>
                  <a:pt x="266028" y="89417"/>
                </a:lnTo>
                <a:lnTo>
                  <a:pt x="270525" y="105703"/>
                </a:lnTo>
                <a:lnTo>
                  <a:pt x="272523" y="121408"/>
                </a:lnTo>
                <a:lnTo>
                  <a:pt x="289890" y="272763"/>
                </a:lnTo>
                <a:lnTo>
                  <a:pt x="292254" y="301175"/>
                </a:lnTo>
                <a:lnTo>
                  <a:pt x="293829" y="329007"/>
                </a:lnTo>
                <a:lnTo>
                  <a:pt x="294881" y="356451"/>
                </a:lnTo>
                <a:lnTo>
                  <a:pt x="294311" y="379828"/>
                </a:lnTo>
                <a:lnTo>
                  <a:pt x="292661" y="400492"/>
                </a:lnTo>
                <a:lnTo>
                  <a:pt x="280888" y="488361"/>
                </a:lnTo>
                <a:lnTo>
                  <a:pt x="274823" y="517297"/>
                </a:lnTo>
                <a:lnTo>
                  <a:pt x="266969" y="549289"/>
                </a:lnTo>
                <a:lnTo>
                  <a:pt x="257923" y="583316"/>
                </a:lnTo>
                <a:lnTo>
                  <a:pt x="248083" y="613621"/>
                </a:lnTo>
                <a:lnTo>
                  <a:pt x="237712" y="641444"/>
                </a:lnTo>
                <a:lnTo>
                  <a:pt x="218570" y="688869"/>
                </a:lnTo>
                <a:lnTo>
                  <a:pt x="200652" y="735717"/>
                </a:lnTo>
                <a:lnTo>
                  <a:pt x="191516" y="757015"/>
                </a:lnTo>
                <a:lnTo>
                  <a:pt x="183221" y="774947"/>
                </a:lnTo>
                <a:lnTo>
                  <a:pt x="179231" y="783285"/>
                </a:lnTo>
                <a:lnTo>
                  <a:pt x="174031" y="790113"/>
                </a:lnTo>
                <a:lnTo>
                  <a:pt x="168025" y="795936"/>
                </a:lnTo>
                <a:lnTo>
                  <a:pt x="161480" y="801087"/>
                </a:lnTo>
                <a:lnTo>
                  <a:pt x="155848" y="807062"/>
                </a:lnTo>
                <a:lnTo>
                  <a:pt x="150822" y="813585"/>
                </a:lnTo>
                <a:lnTo>
                  <a:pt x="146202" y="820473"/>
                </a:lnTo>
                <a:lnTo>
                  <a:pt x="139312" y="826336"/>
                </a:lnTo>
                <a:lnTo>
                  <a:pt x="130909" y="831514"/>
                </a:lnTo>
                <a:lnTo>
                  <a:pt x="121497" y="836236"/>
                </a:lnTo>
                <a:lnTo>
                  <a:pt x="113951" y="839384"/>
                </a:lnTo>
                <a:lnTo>
                  <a:pt x="107651" y="841483"/>
                </a:lnTo>
                <a:lnTo>
                  <a:pt x="102181" y="842882"/>
                </a:lnTo>
                <a:lnTo>
                  <a:pt x="95995" y="843815"/>
                </a:lnTo>
                <a:lnTo>
                  <a:pt x="89330" y="844437"/>
                </a:lnTo>
                <a:lnTo>
                  <a:pt x="82347" y="844851"/>
                </a:lnTo>
                <a:lnTo>
                  <a:pt x="76423" y="843857"/>
                </a:lnTo>
                <a:lnTo>
                  <a:pt x="71202" y="841925"/>
                </a:lnTo>
                <a:lnTo>
                  <a:pt x="62015" y="837662"/>
                </a:lnTo>
                <a:lnTo>
                  <a:pt x="53699" y="835766"/>
                </a:lnTo>
                <a:lnTo>
                  <a:pt x="45769" y="831538"/>
                </a:lnTo>
                <a:lnTo>
                  <a:pt x="38012" y="825425"/>
                </a:lnTo>
                <a:lnTo>
                  <a:pt x="30331" y="818474"/>
                </a:lnTo>
                <a:lnTo>
                  <a:pt x="22683" y="811152"/>
                </a:lnTo>
                <a:lnTo>
                  <a:pt x="18866" y="807422"/>
                </a:lnTo>
                <a:lnTo>
                  <a:pt x="11237" y="796503"/>
                </a:lnTo>
                <a:lnTo>
                  <a:pt x="7426" y="790035"/>
                </a:lnTo>
                <a:lnTo>
                  <a:pt x="3190" y="776076"/>
                </a:lnTo>
                <a:lnTo>
                  <a:pt x="805" y="753937"/>
                </a:lnTo>
                <a:lnTo>
                  <a:pt x="248" y="732516"/>
                </a:lnTo>
                <a:lnTo>
                  <a:pt x="0" y="693362"/>
                </a:lnTo>
                <a:lnTo>
                  <a:pt x="1204" y="676825"/>
                </a:lnTo>
                <a:lnTo>
                  <a:pt x="5928" y="651676"/>
                </a:lnTo>
                <a:lnTo>
                  <a:pt x="12261" y="628647"/>
                </a:lnTo>
                <a:lnTo>
                  <a:pt x="19309" y="606981"/>
                </a:lnTo>
                <a:lnTo>
                  <a:pt x="26675" y="588885"/>
                </a:lnTo>
                <a:lnTo>
                  <a:pt x="44029" y="546214"/>
                </a:lnTo>
                <a:lnTo>
                  <a:pt x="50877" y="533006"/>
                </a:lnTo>
                <a:lnTo>
                  <a:pt x="57982" y="521661"/>
                </a:lnTo>
                <a:lnTo>
                  <a:pt x="65258" y="511557"/>
                </a:lnTo>
                <a:lnTo>
                  <a:pt x="71379" y="502282"/>
                </a:lnTo>
                <a:lnTo>
                  <a:pt x="76730" y="493558"/>
                </a:lnTo>
                <a:lnTo>
                  <a:pt x="81567" y="485202"/>
                </a:lnTo>
                <a:lnTo>
                  <a:pt x="87332" y="478361"/>
                </a:lnTo>
                <a:lnTo>
                  <a:pt x="93715" y="472531"/>
                </a:lnTo>
                <a:lnTo>
                  <a:pt x="100511" y="467374"/>
                </a:lnTo>
                <a:lnTo>
                  <a:pt x="107580" y="462666"/>
                </a:lnTo>
                <a:lnTo>
                  <a:pt x="114835" y="458258"/>
                </a:lnTo>
                <a:lnTo>
                  <a:pt x="122210" y="454049"/>
                </a:lnTo>
                <a:lnTo>
                  <a:pt x="137179" y="445985"/>
                </a:lnTo>
                <a:lnTo>
                  <a:pt x="144726" y="442057"/>
                </a:lnTo>
                <a:lnTo>
                  <a:pt x="151028" y="438168"/>
                </a:lnTo>
                <a:lnTo>
                  <a:pt x="156499" y="434306"/>
                </a:lnTo>
                <a:lnTo>
                  <a:pt x="161417" y="430461"/>
                </a:lnTo>
                <a:lnTo>
                  <a:pt x="167235" y="426627"/>
                </a:lnTo>
                <a:lnTo>
                  <a:pt x="173654" y="422802"/>
                </a:lnTo>
                <a:lnTo>
                  <a:pt x="180473" y="418981"/>
                </a:lnTo>
                <a:lnTo>
                  <a:pt x="187559" y="416434"/>
                </a:lnTo>
                <a:lnTo>
                  <a:pt x="194823" y="414736"/>
                </a:lnTo>
                <a:lnTo>
                  <a:pt x="202206" y="413604"/>
                </a:lnTo>
                <a:lnTo>
                  <a:pt x="209668" y="411579"/>
                </a:lnTo>
                <a:lnTo>
                  <a:pt x="217183" y="408960"/>
                </a:lnTo>
                <a:lnTo>
                  <a:pt x="224732" y="405943"/>
                </a:lnTo>
                <a:lnTo>
                  <a:pt x="231035" y="403932"/>
                </a:lnTo>
                <a:lnTo>
                  <a:pt x="236507" y="402592"/>
                </a:lnTo>
                <a:lnTo>
                  <a:pt x="241426" y="401698"/>
                </a:lnTo>
                <a:lnTo>
                  <a:pt x="248514" y="401102"/>
                </a:lnTo>
                <a:lnTo>
                  <a:pt x="257050" y="400705"/>
                </a:lnTo>
                <a:lnTo>
                  <a:pt x="280493" y="400146"/>
                </a:lnTo>
                <a:lnTo>
                  <a:pt x="308412" y="399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7"/>
          <p:cNvSpPr/>
          <p:nvPr/>
        </p:nvSpPr>
        <p:spPr>
          <a:xfrm>
            <a:off x="7614092" y="4926488"/>
            <a:ext cx="191787" cy="302912"/>
          </a:xfrm>
          <a:custGeom>
            <a:avLst/>
            <a:gdLst/>
            <a:ahLst/>
            <a:cxnLst/>
            <a:rect l="0" t="0" r="0" b="0"/>
            <a:pathLst>
              <a:path w="191787" h="302912">
                <a:moveTo>
                  <a:pt x="44008" y="45562"/>
                </a:moveTo>
                <a:lnTo>
                  <a:pt x="44008" y="35720"/>
                </a:lnTo>
                <a:lnTo>
                  <a:pt x="33848" y="58544"/>
                </a:lnTo>
                <a:lnTo>
                  <a:pt x="25804" y="77077"/>
                </a:lnTo>
                <a:lnTo>
                  <a:pt x="20442" y="91972"/>
                </a:lnTo>
                <a:lnTo>
                  <a:pt x="16867" y="104442"/>
                </a:lnTo>
                <a:lnTo>
                  <a:pt x="14484" y="115295"/>
                </a:lnTo>
                <a:lnTo>
                  <a:pt x="12895" y="123801"/>
                </a:lnTo>
                <a:lnTo>
                  <a:pt x="11836" y="130741"/>
                </a:lnTo>
                <a:lnTo>
                  <a:pt x="11130" y="136638"/>
                </a:lnTo>
                <a:lnTo>
                  <a:pt x="9389" y="143109"/>
                </a:lnTo>
                <a:lnTo>
                  <a:pt x="6959" y="149963"/>
                </a:lnTo>
                <a:lnTo>
                  <a:pt x="4068" y="157073"/>
                </a:lnTo>
                <a:lnTo>
                  <a:pt x="2141" y="168162"/>
                </a:lnTo>
                <a:lnTo>
                  <a:pt x="857" y="181905"/>
                </a:lnTo>
                <a:lnTo>
                  <a:pt x="0" y="197417"/>
                </a:lnTo>
                <a:lnTo>
                  <a:pt x="699" y="210299"/>
                </a:lnTo>
                <a:lnTo>
                  <a:pt x="2436" y="221426"/>
                </a:lnTo>
                <a:lnTo>
                  <a:pt x="4863" y="231385"/>
                </a:lnTo>
                <a:lnTo>
                  <a:pt x="9021" y="241834"/>
                </a:lnTo>
                <a:lnTo>
                  <a:pt x="14333" y="252609"/>
                </a:lnTo>
                <a:lnTo>
                  <a:pt x="20414" y="263603"/>
                </a:lnTo>
                <a:lnTo>
                  <a:pt x="25739" y="272203"/>
                </a:lnTo>
                <a:lnTo>
                  <a:pt x="30559" y="279206"/>
                </a:lnTo>
                <a:lnTo>
                  <a:pt x="35041" y="285144"/>
                </a:lnTo>
                <a:lnTo>
                  <a:pt x="39300" y="289103"/>
                </a:lnTo>
                <a:lnTo>
                  <a:pt x="43410" y="291743"/>
                </a:lnTo>
                <a:lnTo>
                  <a:pt x="47419" y="293502"/>
                </a:lnTo>
                <a:lnTo>
                  <a:pt x="51362" y="295945"/>
                </a:lnTo>
                <a:lnTo>
                  <a:pt x="55260" y="298844"/>
                </a:lnTo>
                <a:lnTo>
                  <a:pt x="59129" y="302046"/>
                </a:lnTo>
                <a:lnTo>
                  <a:pt x="62978" y="302911"/>
                </a:lnTo>
                <a:lnTo>
                  <a:pt x="66815" y="302218"/>
                </a:lnTo>
                <a:lnTo>
                  <a:pt x="70642" y="300486"/>
                </a:lnTo>
                <a:lnTo>
                  <a:pt x="100301" y="285912"/>
                </a:lnTo>
                <a:lnTo>
                  <a:pt x="109476" y="280725"/>
                </a:lnTo>
                <a:lnTo>
                  <a:pt x="116864" y="275997"/>
                </a:lnTo>
                <a:lnTo>
                  <a:pt x="123058" y="271576"/>
                </a:lnTo>
                <a:lnTo>
                  <a:pt x="128458" y="266087"/>
                </a:lnTo>
                <a:lnTo>
                  <a:pt x="133328" y="259889"/>
                </a:lnTo>
                <a:lnTo>
                  <a:pt x="137844" y="253216"/>
                </a:lnTo>
                <a:lnTo>
                  <a:pt x="142125" y="246228"/>
                </a:lnTo>
                <a:lnTo>
                  <a:pt x="146249" y="239029"/>
                </a:lnTo>
                <a:lnTo>
                  <a:pt x="150268" y="231690"/>
                </a:lnTo>
                <a:lnTo>
                  <a:pt x="155488" y="219177"/>
                </a:lnTo>
                <a:lnTo>
                  <a:pt x="161508" y="203215"/>
                </a:lnTo>
                <a:lnTo>
                  <a:pt x="168061" y="184954"/>
                </a:lnTo>
                <a:lnTo>
                  <a:pt x="173700" y="170240"/>
                </a:lnTo>
                <a:lnTo>
                  <a:pt x="178730" y="157891"/>
                </a:lnTo>
                <a:lnTo>
                  <a:pt x="183352" y="147117"/>
                </a:lnTo>
                <a:lnTo>
                  <a:pt x="186434" y="136125"/>
                </a:lnTo>
                <a:lnTo>
                  <a:pt x="188489" y="124987"/>
                </a:lnTo>
                <a:lnTo>
                  <a:pt x="189858" y="113752"/>
                </a:lnTo>
                <a:lnTo>
                  <a:pt x="190771" y="102452"/>
                </a:lnTo>
                <a:lnTo>
                  <a:pt x="191380" y="91108"/>
                </a:lnTo>
                <a:lnTo>
                  <a:pt x="191786" y="79736"/>
                </a:lnTo>
                <a:lnTo>
                  <a:pt x="190786" y="69615"/>
                </a:lnTo>
                <a:lnTo>
                  <a:pt x="188851" y="60327"/>
                </a:lnTo>
                <a:lnTo>
                  <a:pt x="186290" y="51595"/>
                </a:lnTo>
                <a:lnTo>
                  <a:pt x="183312" y="44504"/>
                </a:lnTo>
                <a:lnTo>
                  <a:pt x="180057" y="38506"/>
                </a:lnTo>
                <a:lnTo>
                  <a:pt x="176617" y="33238"/>
                </a:lnTo>
                <a:lnTo>
                  <a:pt x="173054" y="28456"/>
                </a:lnTo>
                <a:lnTo>
                  <a:pt x="169409" y="23998"/>
                </a:lnTo>
                <a:lnTo>
                  <a:pt x="165709" y="19756"/>
                </a:lnTo>
                <a:lnTo>
                  <a:pt x="161972" y="16928"/>
                </a:lnTo>
                <a:lnTo>
                  <a:pt x="158211" y="15042"/>
                </a:lnTo>
                <a:lnTo>
                  <a:pt x="154433" y="13785"/>
                </a:lnTo>
                <a:lnTo>
                  <a:pt x="150644" y="11678"/>
                </a:lnTo>
                <a:lnTo>
                  <a:pt x="146849" y="9002"/>
                </a:lnTo>
                <a:lnTo>
                  <a:pt x="143048" y="5948"/>
                </a:lnTo>
                <a:lnTo>
                  <a:pt x="137975" y="3913"/>
                </a:lnTo>
                <a:lnTo>
                  <a:pt x="132053" y="2556"/>
                </a:lnTo>
                <a:lnTo>
                  <a:pt x="125564" y="1651"/>
                </a:lnTo>
                <a:lnTo>
                  <a:pt x="119968" y="1048"/>
                </a:lnTo>
                <a:lnTo>
                  <a:pt x="114968" y="646"/>
                </a:lnTo>
                <a:lnTo>
                  <a:pt x="110365" y="377"/>
                </a:lnTo>
                <a:lnTo>
                  <a:pt x="101863" y="80"/>
                </a:lnTo>
                <a:lnTo>
                  <a:pt x="97818" y="0"/>
                </a:lnTo>
                <a:lnTo>
                  <a:pt x="93851" y="1217"/>
                </a:lnTo>
                <a:lnTo>
                  <a:pt x="89936" y="3299"/>
                </a:lnTo>
                <a:lnTo>
                  <a:pt x="86056" y="5957"/>
                </a:lnTo>
                <a:lnTo>
                  <a:pt x="78390" y="8998"/>
                </a:lnTo>
                <a:lnTo>
                  <a:pt x="68199" y="12296"/>
                </a:lnTo>
                <a:lnTo>
                  <a:pt x="56325" y="15764"/>
                </a:lnTo>
                <a:lnTo>
                  <a:pt x="48410" y="19347"/>
                </a:lnTo>
                <a:lnTo>
                  <a:pt x="43132" y="23005"/>
                </a:lnTo>
                <a:lnTo>
                  <a:pt x="32577" y="34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8"/>
          <p:cNvSpPr/>
          <p:nvPr/>
        </p:nvSpPr>
        <p:spPr>
          <a:xfrm>
            <a:off x="7818119" y="4869244"/>
            <a:ext cx="285751" cy="434276"/>
          </a:xfrm>
          <a:custGeom>
            <a:avLst/>
            <a:gdLst/>
            <a:ahLst/>
            <a:cxnLst/>
            <a:rect l="0" t="0" r="0" b="0"/>
            <a:pathLst>
              <a:path w="285751" h="434276">
                <a:moveTo>
                  <a:pt x="0" y="45656"/>
                </a:moveTo>
                <a:lnTo>
                  <a:pt x="12137" y="51723"/>
                </a:lnTo>
                <a:lnTo>
                  <a:pt x="15711" y="54781"/>
                </a:lnTo>
                <a:lnTo>
                  <a:pt x="18094" y="58089"/>
                </a:lnTo>
                <a:lnTo>
                  <a:pt x="19683" y="61565"/>
                </a:lnTo>
                <a:lnTo>
                  <a:pt x="27987" y="72524"/>
                </a:lnTo>
                <a:lnTo>
                  <a:pt x="31358" y="78807"/>
                </a:lnTo>
                <a:lnTo>
                  <a:pt x="34876" y="86807"/>
                </a:lnTo>
                <a:lnTo>
                  <a:pt x="38491" y="95950"/>
                </a:lnTo>
                <a:lnTo>
                  <a:pt x="40901" y="104585"/>
                </a:lnTo>
                <a:lnTo>
                  <a:pt x="42507" y="112882"/>
                </a:lnTo>
                <a:lnTo>
                  <a:pt x="43578" y="120953"/>
                </a:lnTo>
                <a:lnTo>
                  <a:pt x="44292" y="131414"/>
                </a:lnTo>
                <a:lnTo>
                  <a:pt x="44768" y="143467"/>
                </a:lnTo>
                <a:lnTo>
                  <a:pt x="45086" y="156584"/>
                </a:lnTo>
                <a:lnTo>
                  <a:pt x="48825" y="208410"/>
                </a:lnTo>
                <a:lnTo>
                  <a:pt x="51601" y="241788"/>
                </a:lnTo>
                <a:lnTo>
                  <a:pt x="54721" y="267851"/>
                </a:lnTo>
                <a:lnTo>
                  <a:pt x="58070" y="289036"/>
                </a:lnTo>
                <a:lnTo>
                  <a:pt x="66504" y="332208"/>
                </a:lnTo>
                <a:lnTo>
                  <a:pt x="67196" y="331941"/>
                </a:lnTo>
                <a:lnTo>
                  <a:pt x="67965" y="321483"/>
                </a:lnTo>
                <a:lnTo>
                  <a:pt x="68398" y="282040"/>
                </a:lnTo>
                <a:lnTo>
                  <a:pt x="69728" y="265475"/>
                </a:lnTo>
                <a:lnTo>
                  <a:pt x="71886" y="248082"/>
                </a:lnTo>
                <a:lnTo>
                  <a:pt x="74595" y="230136"/>
                </a:lnTo>
                <a:lnTo>
                  <a:pt x="78940" y="209283"/>
                </a:lnTo>
                <a:lnTo>
                  <a:pt x="84377" y="186490"/>
                </a:lnTo>
                <a:lnTo>
                  <a:pt x="90541" y="162405"/>
                </a:lnTo>
                <a:lnTo>
                  <a:pt x="97191" y="139999"/>
                </a:lnTo>
                <a:lnTo>
                  <a:pt x="104164" y="118711"/>
                </a:lnTo>
                <a:lnTo>
                  <a:pt x="111353" y="98169"/>
                </a:lnTo>
                <a:lnTo>
                  <a:pt x="117416" y="83204"/>
                </a:lnTo>
                <a:lnTo>
                  <a:pt x="122727" y="71958"/>
                </a:lnTo>
                <a:lnTo>
                  <a:pt x="132015" y="54805"/>
                </a:lnTo>
                <a:lnTo>
                  <a:pt x="140377" y="38715"/>
                </a:lnTo>
                <a:lnTo>
                  <a:pt x="148327" y="26485"/>
                </a:lnTo>
                <a:lnTo>
                  <a:pt x="156094" y="16815"/>
                </a:lnTo>
                <a:lnTo>
                  <a:pt x="163779" y="8284"/>
                </a:lnTo>
                <a:lnTo>
                  <a:pt x="167605" y="5501"/>
                </a:lnTo>
                <a:lnTo>
                  <a:pt x="175245" y="2409"/>
                </a:lnTo>
                <a:lnTo>
                  <a:pt x="182874" y="1035"/>
                </a:lnTo>
                <a:lnTo>
                  <a:pt x="190497" y="424"/>
                </a:lnTo>
                <a:lnTo>
                  <a:pt x="198119" y="153"/>
                </a:lnTo>
                <a:lnTo>
                  <a:pt x="209550" y="0"/>
                </a:lnTo>
                <a:lnTo>
                  <a:pt x="213360" y="1248"/>
                </a:lnTo>
                <a:lnTo>
                  <a:pt x="220981" y="6022"/>
                </a:lnTo>
                <a:lnTo>
                  <a:pt x="228600" y="12377"/>
                </a:lnTo>
                <a:lnTo>
                  <a:pt x="232410" y="15850"/>
                </a:lnTo>
                <a:lnTo>
                  <a:pt x="240031" y="26482"/>
                </a:lnTo>
                <a:lnTo>
                  <a:pt x="243840" y="32873"/>
                </a:lnTo>
                <a:lnTo>
                  <a:pt x="247651" y="42214"/>
                </a:lnTo>
                <a:lnTo>
                  <a:pt x="251460" y="53521"/>
                </a:lnTo>
                <a:lnTo>
                  <a:pt x="255270" y="66139"/>
                </a:lnTo>
                <a:lnTo>
                  <a:pt x="257810" y="77091"/>
                </a:lnTo>
                <a:lnTo>
                  <a:pt x="259504" y="86932"/>
                </a:lnTo>
                <a:lnTo>
                  <a:pt x="260633" y="96033"/>
                </a:lnTo>
                <a:lnTo>
                  <a:pt x="261386" y="123691"/>
                </a:lnTo>
                <a:lnTo>
                  <a:pt x="262692" y="316344"/>
                </a:lnTo>
                <a:lnTo>
                  <a:pt x="264028" y="340415"/>
                </a:lnTo>
                <a:lnTo>
                  <a:pt x="266189" y="360272"/>
                </a:lnTo>
                <a:lnTo>
                  <a:pt x="268900" y="377320"/>
                </a:lnTo>
                <a:lnTo>
                  <a:pt x="270707" y="389955"/>
                </a:lnTo>
                <a:lnTo>
                  <a:pt x="271911" y="399648"/>
                </a:lnTo>
                <a:lnTo>
                  <a:pt x="272715" y="407381"/>
                </a:lnTo>
                <a:lnTo>
                  <a:pt x="276993" y="419359"/>
                </a:lnTo>
                <a:lnTo>
                  <a:pt x="285750" y="434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9"/>
          <p:cNvSpPr/>
          <p:nvPr/>
        </p:nvSpPr>
        <p:spPr>
          <a:xfrm>
            <a:off x="8130258" y="4903687"/>
            <a:ext cx="259362" cy="376973"/>
          </a:xfrm>
          <a:custGeom>
            <a:avLst/>
            <a:gdLst/>
            <a:ahLst/>
            <a:cxnLst/>
            <a:rect l="0" t="0" r="0" b="0"/>
            <a:pathLst>
              <a:path w="259362" h="376973">
                <a:moveTo>
                  <a:pt x="167921" y="56932"/>
                </a:moveTo>
                <a:lnTo>
                  <a:pt x="167921" y="38729"/>
                </a:lnTo>
                <a:lnTo>
                  <a:pt x="166651" y="32097"/>
                </a:lnTo>
                <a:lnTo>
                  <a:pt x="160066" y="16695"/>
                </a:lnTo>
                <a:lnTo>
                  <a:pt x="158080" y="8146"/>
                </a:lnTo>
                <a:lnTo>
                  <a:pt x="156281" y="5358"/>
                </a:lnTo>
                <a:lnTo>
                  <a:pt x="153811" y="3499"/>
                </a:lnTo>
                <a:lnTo>
                  <a:pt x="150894" y="2260"/>
                </a:lnTo>
                <a:lnTo>
                  <a:pt x="144267" y="884"/>
                </a:lnTo>
                <a:lnTo>
                  <a:pt x="140722" y="517"/>
                </a:lnTo>
                <a:lnTo>
                  <a:pt x="135818" y="272"/>
                </a:lnTo>
                <a:lnTo>
                  <a:pt x="123597" y="0"/>
                </a:lnTo>
                <a:lnTo>
                  <a:pt x="118052" y="1198"/>
                </a:lnTo>
                <a:lnTo>
                  <a:pt x="113085" y="3266"/>
                </a:lnTo>
                <a:lnTo>
                  <a:pt x="108504" y="5915"/>
                </a:lnTo>
                <a:lnTo>
                  <a:pt x="104179" y="7681"/>
                </a:lnTo>
                <a:lnTo>
                  <a:pt x="100028" y="8858"/>
                </a:lnTo>
                <a:lnTo>
                  <a:pt x="95988" y="9643"/>
                </a:lnTo>
                <a:lnTo>
                  <a:pt x="92026" y="12706"/>
                </a:lnTo>
                <a:lnTo>
                  <a:pt x="84237" y="22883"/>
                </a:lnTo>
                <a:lnTo>
                  <a:pt x="79113" y="29152"/>
                </a:lnTo>
                <a:lnTo>
                  <a:pt x="73155" y="35873"/>
                </a:lnTo>
                <a:lnTo>
                  <a:pt x="66644" y="42892"/>
                </a:lnTo>
                <a:lnTo>
                  <a:pt x="61033" y="52652"/>
                </a:lnTo>
                <a:lnTo>
                  <a:pt x="56022" y="64239"/>
                </a:lnTo>
                <a:lnTo>
                  <a:pt x="51412" y="77044"/>
                </a:lnTo>
                <a:lnTo>
                  <a:pt x="32788" y="125404"/>
                </a:lnTo>
                <a:lnTo>
                  <a:pt x="28302" y="140680"/>
                </a:lnTo>
                <a:lnTo>
                  <a:pt x="25312" y="154674"/>
                </a:lnTo>
                <a:lnTo>
                  <a:pt x="23319" y="167814"/>
                </a:lnTo>
                <a:lnTo>
                  <a:pt x="19450" y="186733"/>
                </a:lnTo>
                <a:lnTo>
                  <a:pt x="8377" y="234848"/>
                </a:lnTo>
                <a:lnTo>
                  <a:pt x="4409" y="254283"/>
                </a:lnTo>
                <a:lnTo>
                  <a:pt x="1763" y="269780"/>
                </a:lnTo>
                <a:lnTo>
                  <a:pt x="0" y="282651"/>
                </a:lnTo>
                <a:lnTo>
                  <a:pt x="93" y="293771"/>
                </a:lnTo>
                <a:lnTo>
                  <a:pt x="1426" y="303725"/>
                </a:lnTo>
                <a:lnTo>
                  <a:pt x="3585" y="312901"/>
                </a:lnTo>
                <a:lnTo>
                  <a:pt x="6294" y="320288"/>
                </a:lnTo>
                <a:lnTo>
                  <a:pt x="12691" y="331883"/>
                </a:lnTo>
                <a:lnTo>
                  <a:pt x="17444" y="336753"/>
                </a:lnTo>
                <a:lnTo>
                  <a:pt x="23153" y="341269"/>
                </a:lnTo>
                <a:lnTo>
                  <a:pt x="29499" y="345550"/>
                </a:lnTo>
                <a:lnTo>
                  <a:pt x="35000" y="347134"/>
                </a:lnTo>
                <a:lnTo>
                  <a:pt x="39937" y="346920"/>
                </a:lnTo>
                <a:lnTo>
                  <a:pt x="50919" y="343519"/>
                </a:lnTo>
                <a:lnTo>
                  <a:pt x="58888" y="336863"/>
                </a:lnTo>
                <a:lnTo>
                  <a:pt x="65699" y="330359"/>
                </a:lnTo>
                <a:lnTo>
                  <a:pt x="69293" y="326847"/>
                </a:lnTo>
                <a:lnTo>
                  <a:pt x="76673" y="316171"/>
                </a:lnTo>
                <a:lnTo>
                  <a:pt x="80419" y="309768"/>
                </a:lnTo>
                <a:lnTo>
                  <a:pt x="91355" y="292494"/>
                </a:lnTo>
                <a:lnTo>
                  <a:pt x="97827" y="282553"/>
                </a:lnTo>
                <a:lnTo>
                  <a:pt x="104681" y="269577"/>
                </a:lnTo>
                <a:lnTo>
                  <a:pt x="111792" y="254575"/>
                </a:lnTo>
                <a:lnTo>
                  <a:pt x="119072" y="238224"/>
                </a:lnTo>
                <a:lnTo>
                  <a:pt x="125195" y="220973"/>
                </a:lnTo>
                <a:lnTo>
                  <a:pt x="130547" y="203123"/>
                </a:lnTo>
                <a:lnTo>
                  <a:pt x="148262" y="134917"/>
                </a:lnTo>
                <a:lnTo>
                  <a:pt x="151005" y="116541"/>
                </a:lnTo>
                <a:lnTo>
                  <a:pt x="152834" y="96672"/>
                </a:lnTo>
                <a:lnTo>
                  <a:pt x="154053" y="75805"/>
                </a:lnTo>
                <a:lnTo>
                  <a:pt x="156136" y="58084"/>
                </a:lnTo>
                <a:lnTo>
                  <a:pt x="158794" y="42460"/>
                </a:lnTo>
                <a:lnTo>
                  <a:pt x="161837" y="28235"/>
                </a:lnTo>
                <a:lnTo>
                  <a:pt x="162595" y="21290"/>
                </a:lnTo>
                <a:lnTo>
                  <a:pt x="161831" y="19201"/>
                </a:lnTo>
                <a:lnTo>
                  <a:pt x="160051" y="20348"/>
                </a:lnTo>
                <a:lnTo>
                  <a:pt x="158865" y="23653"/>
                </a:lnTo>
                <a:lnTo>
                  <a:pt x="157546" y="34098"/>
                </a:lnTo>
                <a:lnTo>
                  <a:pt x="158464" y="45519"/>
                </a:lnTo>
                <a:lnTo>
                  <a:pt x="160347" y="60754"/>
                </a:lnTo>
                <a:lnTo>
                  <a:pt x="162872" y="78530"/>
                </a:lnTo>
                <a:lnTo>
                  <a:pt x="164555" y="94191"/>
                </a:lnTo>
                <a:lnTo>
                  <a:pt x="165677" y="108441"/>
                </a:lnTo>
                <a:lnTo>
                  <a:pt x="166425" y="121752"/>
                </a:lnTo>
                <a:lnTo>
                  <a:pt x="167257" y="163635"/>
                </a:lnTo>
                <a:lnTo>
                  <a:pt x="167478" y="189027"/>
                </a:lnTo>
                <a:lnTo>
                  <a:pt x="168896" y="211036"/>
                </a:lnTo>
                <a:lnTo>
                  <a:pt x="171111" y="230788"/>
                </a:lnTo>
                <a:lnTo>
                  <a:pt x="173858" y="249036"/>
                </a:lnTo>
                <a:lnTo>
                  <a:pt x="176959" y="266281"/>
                </a:lnTo>
                <a:lnTo>
                  <a:pt x="180297" y="282858"/>
                </a:lnTo>
                <a:lnTo>
                  <a:pt x="183792" y="298990"/>
                </a:lnTo>
                <a:lnTo>
                  <a:pt x="187392" y="311014"/>
                </a:lnTo>
                <a:lnTo>
                  <a:pt x="191061" y="320300"/>
                </a:lnTo>
                <a:lnTo>
                  <a:pt x="194778" y="327761"/>
                </a:lnTo>
                <a:lnTo>
                  <a:pt x="202294" y="339437"/>
                </a:lnTo>
                <a:lnTo>
                  <a:pt x="209869" y="348860"/>
                </a:lnTo>
                <a:lnTo>
                  <a:pt x="217468" y="357282"/>
                </a:lnTo>
                <a:lnTo>
                  <a:pt x="220002" y="361305"/>
                </a:lnTo>
                <a:lnTo>
                  <a:pt x="222818" y="369163"/>
                </a:lnTo>
                <a:lnTo>
                  <a:pt x="226110" y="371766"/>
                </a:lnTo>
                <a:lnTo>
                  <a:pt x="230844" y="373501"/>
                </a:lnTo>
                <a:lnTo>
                  <a:pt x="244556" y="376287"/>
                </a:lnTo>
                <a:lnTo>
                  <a:pt x="249818" y="376668"/>
                </a:lnTo>
                <a:lnTo>
                  <a:pt x="259361" y="376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0"/>
          <p:cNvSpPr/>
          <p:nvPr/>
        </p:nvSpPr>
        <p:spPr>
          <a:xfrm>
            <a:off x="8401050" y="4503633"/>
            <a:ext cx="388620" cy="742712"/>
          </a:xfrm>
          <a:custGeom>
            <a:avLst/>
            <a:gdLst/>
            <a:ahLst/>
            <a:cxnLst/>
            <a:rect l="0" t="0" r="0" b="0"/>
            <a:pathLst>
              <a:path w="388620" h="742712">
                <a:moveTo>
                  <a:pt x="0" y="502706"/>
                </a:moveTo>
                <a:lnTo>
                  <a:pt x="6067" y="496639"/>
                </a:lnTo>
                <a:lnTo>
                  <a:pt x="9125" y="494851"/>
                </a:lnTo>
                <a:lnTo>
                  <a:pt x="15908" y="492865"/>
                </a:lnTo>
                <a:lnTo>
                  <a:pt x="23305" y="488526"/>
                </a:lnTo>
                <a:lnTo>
                  <a:pt x="33317" y="481822"/>
                </a:lnTo>
                <a:lnTo>
                  <a:pt x="45071" y="473544"/>
                </a:lnTo>
                <a:lnTo>
                  <a:pt x="54178" y="465485"/>
                </a:lnTo>
                <a:lnTo>
                  <a:pt x="61518" y="457572"/>
                </a:lnTo>
                <a:lnTo>
                  <a:pt x="73061" y="443277"/>
                </a:lnTo>
                <a:lnTo>
                  <a:pt x="82425" y="432690"/>
                </a:lnTo>
                <a:lnTo>
                  <a:pt x="90820" y="420364"/>
                </a:lnTo>
                <a:lnTo>
                  <a:pt x="100054" y="406420"/>
                </a:lnTo>
                <a:lnTo>
                  <a:pt x="106072" y="399146"/>
                </a:lnTo>
                <a:lnTo>
                  <a:pt x="112624" y="391756"/>
                </a:lnTo>
                <a:lnTo>
                  <a:pt x="120803" y="379210"/>
                </a:lnTo>
                <a:lnTo>
                  <a:pt x="130065" y="363225"/>
                </a:lnTo>
                <a:lnTo>
                  <a:pt x="140050" y="344949"/>
                </a:lnTo>
                <a:lnTo>
                  <a:pt x="149246" y="326415"/>
                </a:lnTo>
                <a:lnTo>
                  <a:pt x="157918" y="307708"/>
                </a:lnTo>
                <a:lnTo>
                  <a:pt x="166238" y="288888"/>
                </a:lnTo>
                <a:lnTo>
                  <a:pt x="171785" y="272531"/>
                </a:lnTo>
                <a:lnTo>
                  <a:pt x="175483" y="257816"/>
                </a:lnTo>
                <a:lnTo>
                  <a:pt x="191030" y="174171"/>
                </a:lnTo>
                <a:lnTo>
                  <a:pt x="198356" y="127668"/>
                </a:lnTo>
                <a:lnTo>
                  <a:pt x="199546" y="109171"/>
                </a:lnTo>
                <a:lnTo>
                  <a:pt x="199071" y="94299"/>
                </a:lnTo>
                <a:lnTo>
                  <a:pt x="196426" y="72272"/>
                </a:lnTo>
                <a:lnTo>
                  <a:pt x="194936" y="51461"/>
                </a:lnTo>
                <a:lnTo>
                  <a:pt x="194588" y="37146"/>
                </a:lnTo>
                <a:lnTo>
                  <a:pt x="193225" y="31043"/>
                </a:lnTo>
                <a:lnTo>
                  <a:pt x="188324" y="20875"/>
                </a:lnTo>
                <a:lnTo>
                  <a:pt x="178425" y="8010"/>
                </a:lnTo>
                <a:lnTo>
                  <a:pt x="173517" y="2223"/>
                </a:lnTo>
                <a:lnTo>
                  <a:pt x="171557" y="1411"/>
                </a:lnTo>
                <a:lnTo>
                  <a:pt x="162732" y="268"/>
                </a:lnTo>
                <a:lnTo>
                  <a:pt x="155722" y="0"/>
                </a:lnTo>
                <a:lnTo>
                  <a:pt x="153344" y="1199"/>
                </a:lnTo>
                <a:lnTo>
                  <a:pt x="151759" y="3268"/>
                </a:lnTo>
                <a:lnTo>
                  <a:pt x="143148" y="21782"/>
                </a:lnTo>
                <a:lnTo>
                  <a:pt x="132866" y="42569"/>
                </a:lnTo>
                <a:lnTo>
                  <a:pt x="128902" y="60711"/>
                </a:lnTo>
                <a:lnTo>
                  <a:pt x="127844" y="70883"/>
                </a:lnTo>
                <a:lnTo>
                  <a:pt x="123329" y="94174"/>
                </a:lnTo>
                <a:lnTo>
                  <a:pt x="101312" y="194405"/>
                </a:lnTo>
                <a:lnTo>
                  <a:pt x="76998" y="296803"/>
                </a:lnTo>
                <a:lnTo>
                  <a:pt x="74192" y="312098"/>
                </a:lnTo>
                <a:lnTo>
                  <a:pt x="72321" y="326104"/>
                </a:lnTo>
                <a:lnTo>
                  <a:pt x="71074" y="339251"/>
                </a:lnTo>
                <a:lnTo>
                  <a:pt x="67702" y="361986"/>
                </a:lnTo>
                <a:lnTo>
                  <a:pt x="57183" y="424501"/>
                </a:lnTo>
                <a:lnTo>
                  <a:pt x="53362" y="450570"/>
                </a:lnTo>
                <a:lnTo>
                  <a:pt x="50814" y="471759"/>
                </a:lnTo>
                <a:lnTo>
                  <a:pt x="49116" y="489695"/>
                </a:lnTo>
                <a:lnTo>
                  <a:pt x="49254" y="505462"/>
                </a:lnTo>
                <a:lnTo>
                  <a:pt x="50616" y="519784"/>
                </a:lnTo>
                <a:lnTo>
                  <a:pt x="52794" y="533141"/>
                </a:lnTo>
                <a:lnTo>
                  <a:pt x="61927" y="582280"/>
                </a:lnTo>
                <a:lnTo>
                  <a:pt x="66685" y="598935"/>
                </a:lnTo>
                <a:lnTo>
                  <a:pt x="72396" y="615119"/>
                </a:lnTo>
                <a:lnTo>
                  <a:pt x="78744" y="630988"/>
                </a:lnTo>
                <a:lnTo>
                  <a:pt x="85516" y="646648"/>
                </a:lnTo>
                <a:lnTo>
                  <a:pt x="99814" y="677594"/>
                </a:lnTo>
                <a:lnTo>
                  <a:pt x="108452" y="690418"/>
                </a:lnTo>
                <a:lnTo>
                  <a:pt x="118021" y="701507"/>
                </a:lnTo>
                <a:lnTo>
                  <a:pt x="128211" y="711440"/>
                </a:lnTo>
                <a:lnTo>
                  <a:pt x="137544" y="719332"/>
                </a:lnTo>
                <a:lnTo>
                  <a:pt x="146305" y="725864"/>
                </a:lnTo>
                <a:lnTo>
                  <a:pt x="154687" y="731488"/>
                </a:lnTo>
                <a:lnTo>
                  <a:pt x="161545" y="735237"/>
                </a:lnTo>
                <a:lnTo>
                  <a:pt x="172551" y="739403"/>
                </a:lnTo>
                <a:lnTo>
                  <a:pt x="181676" y="741255"/>
                </a:lnTo>
                <a:lnTo>
                  <a:pt x="189965" y="742078"/>
                </a:lnTo>
                <a:lnTo>
                  <a:pt x="197882" y="742444"/>
                </a:lnTo>
                <a:lnTo>
                  <a:pt x="221167" y="742678"/>
                </a:lnTo>
                <a:lnTo>
                  <a:pt x="230799" y="742711"/>
                </a:lnTo>
                <a:lnTo>
                  <a:pt x="242701" y="739339"/>
                </a:lnTo>
                <a:lnTo>
                  <a:pt x="249431" y="736661"/>
                </a:lnTo>
                <a:lnTo>
                  <a:pt x="253917" y="733606"/>
                </a:lnTo>
                <a:lnTo>
                  <a:pt x="256908" y="730300"/>
                </a:lnTo>
                <a:lnTo>
                  <a:pt x="258902" y="726825"/>
                </a:lnTo>
                <a:lnTo>
                  <a:pt x="267891" y="719578"/>
                </a:lnTo>
                <a:lnTo>
                  <a:pt x="273843" y="715867"/>
                </a:lnTo>
                <a:lnTo>
                  <a:pt x="280352" y="707044"/>
                </a:lnTo>
                <a:lnTo>
                  <a:pt x="287231" y="694812"/>
                </a:lnTo>
                <a:lnTo>
                  <a:pt x="323267" y="622025"/>
                </a:lnTo>
                <a:lnTo>
                  <a:pt x="334598" y="602727"/>
                </a:lnTo>
                <a:lnTo>
                  <a:pt x="341175" y="592247"/>
                </a:lnTo>
                <a:lnTo>
                  <a:pt x="351869" y="573829"/>
                </a:lnTo>
                <a:lnTo>
                  <a:pt x="360857" y="557177"/>
                </a:lnTo>
                <a:lnTo>
                  <a:pt x="371785" y="534791"/>
                </a:lnTo>
                <a:lnTo>
                  <a:pt x="373587" y="529176"/>
                </a:lnTo>
                <a:lnTo>
                  <a:pt x="388619" y="491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"/>
          <p:cNvSpPr/>
          <p:nvPr/>
        </p:nvSpPr>
        <p:spPr>
          <a:xfrm>
            <a:off x="2114826" y="5692202"/>
            <a:ext cx="194035" cy="422849"/>
          </a:xfrm>
          <a:custGeom>
            <a:avLst/>
            <a:gdLst/>
            <a:ahLst/>
            <a:cxnLst/>
            <a:rect l="0" t="0" r="0" b="0"/>
            <a:pathLst>
              <a:path w="194035" h="422849">
                <a:moveTo>
                  <a:pt x="194034" y="159957"/>
                </a:moveTo>
                <a:lnTo>
                  <a:pt x="187966" y="141754"/>
                </a:lnTo>
                <a:lnTo>
                  <a:pt x="184908" y="130042"/>
                </a:lnTo>
                <a:lnTo>
                  <a:pt x="178125" y="100095"/>
                </a:lnTo>
                <a:lnTo>
                  <a:pt x="175808" y="88299"/>
                </a:lnTo>
                <a:lnTo>
                  <a:pt x="174263" y="79165"/>
                </a:lnTo>
                <a:lnTo>
                  <a:pt x="173233" y="71806"/>
                </a:lnTo>
                <a:lnTo>
                  <a:pt x="172089" y="60243"/>
                </a:lnTo>
                <a:lnTo>
                  <a:pt x="171784" y="55381"/>
                </a:lnTo>
                <a:lnTo>
                  <a:pt x="168058" y="43206"/>
                </a:lnTo>
                <a:lnTo>
                  <a:pt x="162169" y="30597"/>
                </a:lnTo>
                <a:lnTo>
                  <a:pt x="158820" y="25458"/>
                </a:lnTo>
                <a:lnTo>
                  <a:pt x="155318" y="20761"/>
                </a:lnTo>
                <a:lnTo>
                  <a:pt x="151713" y="16360"/>
                </a:lnTo>
                <a:lnTo>
                  <a:pt x="148040" y="12156"/>
                </a:lnTo>
                <a:lnTo>
                  <a:pt x="144321" y="8083"/>
                </a:lnTo>
                <a:lnTo>
                  <a:pt x="140572" y="5368"/>
                </a:lnTo>
                <a:lnTo>
                  <a:pt x="136803" y="3558"/>
                </a:lnTo>
                <a:lnTo>
                  <a:pt x="133020" y="2351"/>
                </a:lnTo>
                <a:lnTo>
                  <a:pt x="129228" y="1546"/>
                </a:lnTo>
                <a:lnTo>
                  <a:pt x="125430" y="1010"/>
                </a:lnTo>
                <a:lnTo>
                  <a:pt x="121627" y="652"/>
                </a:lnTo>
                <a:lnTo>
                  <a:pt x="117823" y="414"/>
                </a:lnTo>
                <a:lnTo>
                  <a:pt x="110209" y="149"/>
                </a:lnTo>
                <a:lnTo>
                  <a:pt x="98782" y="0"/>
                </a:lnTo>
                <a:lnTo>
                  <a:pt x="94973" y="1249"/>
                </a:lnTo>
                <a:lnTo>
                  <a:pt x="91163" y="3352"/>
                </a:lnTo>
                <a:lnTo>
                  <a:pt x="87353" y="6023"/>
                </a:lnTo>
                <a:lnTo>
                  <a:pt x="79733" y="12885"/>
                </a:lnTo>
                <a:lnTo>
                  <a:pt x="57720" y="34055"/>
                </a:lnTo>
                <a:lnTo>
                  <a:pt x="47278" y="45543"/>
                </a:lnTo>
                <a:lnTo>
                  <a:pt x="37777" y="57011"/>
                </a:lnTo>
                <a:lnTo>
                  <a:pt x="28902" y="68466"/>
                </a:lnTo>
                <a:lnTo>
                  <a:pt x="21716" y="79913"/>
                </a:lnTo>
                <a:lnTo>
                  <a:pt x="15655" y="91355"/>
                </a:lnTo>
                <a:lnTo>
                  <a:pt x="10345" y="102792"/>
                </a:lnTo>
                <a:lnTo>
                  <a:pt x="6804" y="114228"/>
                </a:lnTo>
                <a:lnTo>
                  <a:pt x="4444" y="125661"/>
                </a:lnTo>
                <a:lnTo>
                  <a:pt x="2871" y="137093"/>
                </a:lnTo>
                <a:lnTo>
                  <a:pt x="1821" y="147255"/>
                </a:lnTo>
                <a:lnTo>
                  <a:pt x="1122" y="156569"/>
                </a:lnTo>
                <a:lnTo>
                  <a:pt x="345" y="172421"/>
                </a:lnTo>
                <a:lnTo>
                  <a:pt x="0" y="183700"/>
                </a:lnTo>
                <a:lnTo>
                  <a:pt x="1178" y="188485"/>
                </a:lnTo>
                <a:lnTo>
                  <a:pt x="5873" y="197190"/>
                </a:lnTo>
                <a:lnTo>
                  <a:pt x="8903" y="201289"/>
                </a:lnTo>
                <a:lnTo>
                  <a:pt x="12193" y="205292"/>
                </a:lnTo>
                <a:lnTo>
                  <a:pt x="15657" y="209230"/>
                </a:lnTo>
                <a:lnTo>
                  <a:pt x="19236" y="211856"/>
                </a:lnTo>
                <a:lnTo>
                  <a:pt x="22892" y="213607"/>
                </a:lnTo>
                <a:lnTo>
                  <a:pt x="31817" y="216416"/>
                </a:lnTo>
                <a:lnTo>
                  <a:pt x="33819" y="215376"/>
                </a:lnTo>
                <a:lnTo>
                  <a:pt x="39430" y="210835"/>
                </a:lnTo>
                <a:lnTo>
                  <a:pt x="43975" y="207846"/>
                </a:lnTo>
                <a:lnTo>
                  <a:pt x="49544" y="204583"/>
                </a:lnTo>
                <a:lnTo>
                  <a:pt x="55797" y="201138"/>
                </a:lnTo>
                <a:lnTo>
                  <a:pt x="62506" y="196301"/>
                </a:lnTo>
                <a:lnTo>
                  <a:pt x="69519" y="190536"/>
                </a:lnTo>
                <a:lnTo>
                  <a:pt x="82814" y="178628"/>
                </a:lnTo>
                <a:lnTo>
                  <a:pt x="92956" y="169102"/>
                </a:lnTo>
                <a:lnTo>
                  <a:pt x="117941" y="144464"/>
                </a:lnTo>
                <a:lnTo>
                  <a:pt x="124255" y="136928"/>
                </a:lnTo>
                <a:lnTo>
                  <a:pt x="128465" y="130634"/>
                </a:lnTo>
                <a:lnTo>
                  <a:pt x="134412" y="120255"/>
                </a:lnTo>
                <a:lnTo>
                  <a:pt x="137776" y="115709"/>
                </a:lnTo>
                <a:lnTo>
                  <a:pt x="141289" y="111408"/>
                </a:lnTo>
                <a:lnTo>
                  <a:pt x="145191" y="103243"/>
                </a:lnTo>
                <a:lnTo>
                  <a:pt x="146232" y="99288"/>
                </a:lnTo>
                <a:lnTo>
                  <a:pt x="148196" y="97921"/>
                </a:lnTo>
                <a:lnTo>
                  <a:pt x="150775" y="98280"/>
                </a:lnTo>
                <a:lnTo>
                  <a:pt x="153765" y="99789"/>
                </a:lnTo>
                <a:lnTo>
                  <a:pt x="155758" y="102065"/>
                </a:lnTo>
                <a:lnTo>
                  <a:pt x="157086" y="104853"/>
                </a:lnTo>
                <a:lnTo>
                  <a:pt x="158562" y="111336"/>
                </a:lnTo>
                <a:lnTo>
                  <a:pt x="159394" y="123396"/>
                </a:lnTo>
                <a:lnTo>
                  <a:pt x="159675" y="146198"/>
                </a:lnTo>
                <a:lnTo>
                  <a:pt x="159697" y="150784"/>
                </a:lnTo>
                <a:lnTo>
                  <a:pt x="160983" y="157652"/>
                </a:lnTo>
                <a:lnTo>
                  <a:pt x="163110" y="166041"/>
                </a:lnTo>
                <a:lnTo>
                  <a:pt x="165798" y="175443"/>
                </a:lnTo>
                <a:lnTo>
                  <a:pt x="167590" y="184251"/>
                </a:lnTo>
                <a:lnTo>
                  <a:pt x="168784" y="192663"/>
                </a:lnTo>
                <a:lnTo>
                  <a:pt x="169581" y="200811"/>
                </a:lnTo>
                <a:lnTo>
                  <a:pt x="170112" y="208783"/>
                </a:lnTo>
                <a:lnTo>
                  <a:pt x="170466" y="216638"/>
                </a:lnTo>
                <a:lnTo>
                  <a:pt x="170964" y="236441"/>
                </a:lnTo>
                <a:lnTo>
                  <a:pt x="171174" y="422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2"/>
          <p:cNvSpPr/>
          <p:nvPr/>
        </p:nvSpPr>
        <p:spPr>
          <a:xfrm>
            <a:off x="2366051" y="5772150"/>
            <a:ext cx="169151" cy="251299"/>
          </a:xfrm>
          <a:custGeom>
            <a:avLst/>
            <a:gdLst/>
            <a:ahLst/>
            <a:cxnLst/>
            <a:rect l="0" t="0" r="0" b="0"/>
            <a:pathLst>
              <a:path w="169151" h="251299">
                <a:moveTo>
                  <a:pt x="11389" y="0"/>
                </a:moveTo>
                <a:lnTo>
                  <a:pt x="11389" y="59290"/>
                </a:lnTo>
                <a:lnTo>
                  <a:pt x="10119" y="66197"/>
                </a:lnTo>
                <a:lnTo>
                  <a:pt x="8002" y="74611"/>
                </a:lnTo>
                <a:lnTo>
                  <a:pt x="5321" y="84030"/>
                </a:lnTo>
                <a:lnTo>
                  <a:pt x="3533" y="91580"/>
                </a:lnTo>
                <a:lnTo>
                  <a:pt x="2342" y="97883"/>
                </a:lnTo>
                <a:lnTo>
                  <a:pt x="1547" y="103355"/>
                </a:lnTo>
                <a:lnTo>
                  <a:pt x="1018" y="113353"/>
                </a:lnTo>
                <a:lnTo>
                  <a:pt x="429" y="141396"/>
                </a:lnTo>
                <a:lnTo>
                  <a:pt x="0" y="194561"/>
                </a:lnTo>
                <a:lnTo>
                  <a:pt x="1256" y="200827"/>
                </a:lnTo>
                <a:lnTo>
                  <a:pt x="3364" y="207545"/>
                </a:lnTo>
                <a:lnTo>
                  <a:pt x="6039" y="214563"/>
                </a:lnTo>
                <a:lnTo>
                  <a:pt x="7822" y="220512"/>
                </a:lnTo>
                <a:lnTo>
                  <a:pt x="9011" y="225747"/>
                </a:lnTo>
                <a:lnTo>
                  <a:pt x="10919" y="237208"/>
                </a:lnTo>
                <a:lnTo>
                  <a:pt x="14567" y="242162"/>
                </a:lnTo>
                <a:lnTo>
                  <a:pt x="17317" y="245261"/>
                </a:lnTo>
                <a:lnTo>
                  <a:pt x="20421" y="247327"/>
                </a:lnTo>
                <a:lnTo>
                  <a:pt x="23760" y="248704"/>
                </a:lnTo>
                <a:lnTo>
                  <a:pt x="27256" y="249623"/>
                </a:lnTo>
                <a:lnTo>
                  <a:pt x="32127" y="250235"/>
                </a:lnTo>
                <a:lnTo>
                  <a:pt x="37914" y="250643"/>
                </a:lnTo>
                <a:lnTo>
                  <a:pt x="49848" y="251097"/>
                </a:lnTo>
                <a:lnTo>
                  <a:pt x="59385" y="251298"/>
                </a:lnTo>
                <a:lnTo>
                  <a:pt x="63706" y="250082"/>
                </a:lnTo>
                <a:lnTo>
                  <a:pt x="67857" y="248001"/>
                </a:lnTo>
                <a:lnTo>
                  <a:pt x="71894" y="245344"/>
                </a:lnTo>
                <a:lnTo>
                  <a:pt x="74586" y="242302"/>
                </a:lnTo>
                <a:lnTo>
                  <a:pt x="76380" y="239005"/>
                </a:lnTo>
                <a:lnTo>
                  <a:pt x="77576" y="235537"/>
                </a:lnTo>
                <a:lnTo>
                  <a:pt x="80914" y="231954"/>
                </a:lnTo>
                <a:lnTo>
                  <a:pt x="85679" y="228296"/>
                </a:lnTo>
                <a:lnTo>
                  <a:pt x="91395" y="224587"/>
                </a:lnTo>
                <a:lnTo>
                  <a:pt x="96476" y="220845"/>
                </a:lnTo>
                <a:lnTo>
                  <a:pt x="101134" y="217079"/>
                </a:lnTo>
                <a:lnTo>
                  <a:pt x="105509" y="213300"/>
                </a:lnTo>
                <a:lnTo>
                  <a:pt x="109695" y="209509"/>
                </a:lnTo>
                <a:lnTo>
                  <a:pt x="117734" y="201912"/>
                </a:lnTo>
                <a:lnTo>
                  <a:pt x="129399" y="190494"/>
                </a:lnTo>
                <a:lnTo>
                  <a:pt x="133242" y="185416"/>
                </a:lnTo>
                <a:lnTo>
                  <a:pt x="137074" y="179490"/>
                </a:lnTo>
                <a:lnTo>
                  <a:pt x="140899" y="173000"/>
                </a:lnTo>
                <a:lnTo>
                  <a:pt x="144719" y="164863"/>
                </a:lnTo>
                <a:lnTo>
                  <a:pt x="148536" y="155628"/>
                </a:lnTo>
                <a:lnTo>
                  <a:pt x="152350" y="145662"/>
                </a:lnTo>
                <a:lnTo>
                  <a:pt x="156163" y="137748"/>
                </a:lnTo>
                <a:lnTo>
                  <a:pt x="159975" y="131202"/>
                </a:lnTo>
                <a:lnTo>
                  <a:pt x="163786" y="125567"/>
                </a:lnTo>
                <a:lnTo>
                  <a:pt x="166327" y="120542"/>
                </a:lnTo>
                <a:lnTo>
                  <a:pt x="168021" y="115921"/>
                </a:lnTo>
                <a:lnTo>
                  <a:pt x="169150" y="111570"/>
                </a:lnTo>
                <a:lnTo>
                  <a:pt x="168633" y="104861"/>
                </a:lnTo>
                <a:lnTo>
                  <a:pt x="167018" y="96577"/>
                </a:lnTo>
                <a:lnTo>
                  <a:pt x="164672" y="87244"/>
                </a:lnTo>
                <a:lnTo>
                  <a:pt x="161837" y="77213"/>
                </a:lnTo>
                <a:lnTo>
                  <a:pt x="155301" y="55906"/>
                </a:lnTo>
                <a:lnTo>
                  <a:pt x="153050" y="47431"/>
                </a:lnTo>
                <a:lnTo>
                  <a:pt x="151550" y="40510"/>
                </a:lnTo>
                <a:lnTo>
                  <a:pt x="150549" y="34627"/>
                </a:lnTo>
                <a:lnTo>
                  <a:pt x="148612" y="29434"/>
                </a:lnTo>
                <a:lnTo>
                  <a:pt x="146051" y="24703"/>
                </a:lnTo>
                <a:lnTo>
                  <a:pt x="138883" y="14051"/>
                </a:lnTo>
                <a:lnTo>
                  <a:pt x="134516" y="9208"/>
                </a:lnTo>
                <a:lnTo>
                  <a:pt x="131574" y="6139"/>
                </a:lnTo>
                <a:lnTo>
                  <a:pt x="128342" y="4092"/>
                </a:lnTo>
                <a:lnTo>
                  <a:pt x="124918" y="2728"/>
                </a:lnTo>
                <a:lnTo>
                  <a:pt x="121365" y="1818"/>
                </a:lnTo>
                <a:lnTo>
                  <a:pt x="117726" y="1212"/>
                </a:lnTo>
                <a:lnTo>
                  <a:pt x="114030" y="808"/>
                </a:lnTo>
                <a:lnTo>
                  <a:pt x="110296" y="539"/>
                </a:lnTo>
                <a:lnTo>
                  <a:pt x="106537" y="359"/>
                </a:lnTo>
                <a:lnTo>
                  <a:pt x="98973" y="159"/>
                </a:lnTo>
                <a:lnTo>
                  <a:pt x="91368" y="1376"/>
                </a:lnTo>
                <a:lnTo>
                  <a:pt x="81219" y="3457"/>
                </a:lnTo>
                <a:lnTo>
                  <a:pt x="69372" y="6115"/>
                </a:lnTo>
                <a:lnTo>
                  <a:pt x="60204" y="7886"/>
                </a:lnTo>
                <a:lnTo>
                  <a:pt x="52822" y="9067"/>
                </a:lnTo>
                <a:lnTo>
                  <a:pt x="34249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3"/>
          <p:cNvSpPr/>
          <p:nvPr/>
        </p:nvSpPr>
        <p:spPr>
          <a:xfrm>
            <a:off x="2560320" y="5682828"/>
            <a:ext cx="102867" cy="118406"/>
          </a:xfrm>
          <a:custGeom>
            <a:avLst/>
            <a:gdLst/>
            <a:ahLst/>
            <a:cxnLst/>
            <a:rect l="0" t="0" r="0" b="0"/>
            <a:pathLst>
              <a:path w="102867" h="118406">
                <a:moveTo>
                  <a:pt x="0" y="9311"/>
                </a:moveTo>
                <a:lnTo>
                  <a:pt x="9841" y="28994"/>
                </a:lnTo>
                <a:lnTo>
                  <a:pt x="10370" y="32593"/>
                </a:lnTo>
                <a:lnTo>
                  <a:pt x="10723" y="37533"/>
                </a:lnTo>
                <a:lnTo>
                  <a:pt x="11116" y="48524"/>
                </a:lnTo>
                <a:lnTo>
                  <a:pt x="11337" y="63122"/>
                </a:lnTo>
                <a:lnTo>
                  <a:pt x="11388" y="75984"/>
                </a:lnTo>
                <a:lnTo>
                  <a:pt x="12672" y="81700"/>
                </a:lnTo>
                <a:lnTo>
                  <a:pt x="14798" y="86780"/>
                </a:lnTo>
                <a:lnTo>
                  <a:pt x="21267" y="97992"/>
                </a:lnTo>
                <a:lnTo>
                  <a:pt x="23068" y="100182"/>
                </a:lnTo>
                <a:lnTo>
                  <a:pt x="25539" y="102912"/>
                </a:lnTo>
                <a:lnTo>
                  <a:pt x="32561" y="110350"/>
                </a:lnTo>
                <a:lnTo>
                  <a:pt x="35677" y="112231"/>
                </a:lnTo>
                <a:lnTo>
                  <a:pt x="40295" y="114754"/>
                </a:lnTo>
                <a:lnTo>
                  <a:pt x="45913" y="117707"/>
                </a:lnTo>
                <a:lnTo>
                  <a:pt x="49659" y="118405"/>
                </a:lnTo>
                <a:lnTo>
                  <a:pt x="52156" y="117600"/>
                </a:lnTo>
                <a:lnTo>
                  <a:pt x="53820" y="115794"/>
                </a:lnTo>
                <a:lnTo>
                  <a:pt x="56200" y="114590"/>
                </a:lnTo>
                <a:lnTo>
                  <a:pt x="59056" y="113787"/>
                </a:lnTo>
                <a:lnTo>
                  <a:pt x="62231" y="113252"/>
                </a:lnTo>
                <a:lnTo>
                  <a:pt x="65617" y="111625"/>
                </a:lnTo>
                <a:lnTo>
                  <a:pt x="69145" y="109271"/>
                </a:lnTo>
                <a:lnTo>
                  <a:pt x="77863" y="102434"/>
                </a:lnTo>
                <a:lnTo>
                  <a:pt x="79849" y="100603"/>
                </a:lnTo>
                <a:lnTo>
                  <a:pt x="85441" y="95182"/>
                </a:lnTo>
                <a:lnTo>
                  <a:pt x="87441" y="91959"/>
                </a:lnTo>
                <a:lnTo>
                  <a:pt x="88774" y="88540"/>
                </a:lnTo>
                <a:lnTo>
                  <a:pt x="89662" y="84990"/>
                </a:lnTo>
                <a:lnTo>
                  <a:pt x="91525" y="82624"/>
                </a:lnTo>
                <a:lnTo>
                  <a:pt x="94036" y="81046"/>
                </a:lnTo>
                <a:lnTo>
                  <a:pt x="96981" y="79995"/>
                </a:lnTo>
                <a:lnTo>
                  <a:pt x="98944" y="78024"/>
                </a:lnTo>
                <a:lnTo>
                  <a:pt x="100252" y="75439"/>
                </a:lnTo>
                <a:lnTo>
                  <a:pt x="101125" y="72447"/>
                </a:lnTo>
                <a:lnTo>
                  <a:pt x="101706" y="69182"/>
                </a:lnTo>
                <a:lnTo>
                  <a:pt x="102094" y="65735"/>
                </a:lnTo>
                <a:lnTo>
                  <a:pt x="102353" y="62167"/>
                </a:lnTo>
                <a:lnTo>
                  <a:pt x="102525" y="58519"/>
                </a:lnTo>
                <a:lnTo>
                  <a:pt x="102716" y="51078"/>
                </a:lnTo>
                <a:lnTo>
                  <a:pt x="102866" y="22996"/>
                </a:lnTo>
                <a:lnTo>
                  <a:pt x="101597" y="20975"/>
                </a:lnTo>
                <a:lnTo>
                  <a:pt x="99481" y="18357"/>
                </a:lnTo>
                <a:lnTo>
                  <a:pt x="96801" y="15342"/>
                </a:lnTo>
                <a:lnTo>
                  <a:pt x="92474" y="12061"/>
                </a:lnTo>
                <a:lnTo>
                  <a:pt x="87049" y="8605"/>
                </a:lnTo>
                <a:lnTo>
                  <a:pt x="80892" y="5031"/>
                </a:lnTo>
                <a:lnTo>
                  <a:pt x="75518" y="2648"/>
                </a:lnTo>
                <a:lnTo>
                  <a:pt x="70665" y="1059"/>
                </a:lnTo>
                <a:lnTo>
                  <a:pt x="66160" y="0"/>
                </a:lnTo>
                <a:lnTo>
                  <a:pt x="61887" y="564"/>
                </a:lnTo>
                <a:lnTo>
                  <a:pt x="57768" y="2209"/>
                </a:lnTo>
                <a:lnTo>
                  <a:pt x="49289" y="7207"/>
                </a:lnTo>
                <a:lnTo>
                  <a:pt x="22860" y="20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4"/>
          <p:cNvSpPr/>
          <p:nvPr/>
        </p:nvSpPr>
        <p:spPr>
          <a:xfrm>
            <a:off x="4070825" y="5817869"/>
            <a:ext cx="112555" cy="137161"/>
          </a:xfrm>
          <a:custGeom>
            <a:avLst/>
            <a:gdLst/>
            <a:ahLst/>
            <a:cxnLst/>
            <a:rect l="0" t="0" r="0" b="0"/>
            <a:pathLst>
              <a:path w="112555" h="137161">
                <a:moveTo>
                  <a:pt x="78265" y="0"/>
                </a:moveTo>
                <a:lnTo>
                  <a:pt x="72197" y="12136"/>
                </a:lnTo>
                <a:lnTo>
                  <a:pt x="69139" y="16981"/>
                </a:lnTo>
                <a:lnTo>
                  <a:pt x="65831" y="21481"/>
                </a:lnTo>
                <a:lnTo>
                  <a:pt x="62356" y="25751"/>
                </a:lnTo>
                <a:lnTo>
                  <a:pt x="60039" y="29867"/>
                </a:lnTo>
                <a:lnTo>
                  <a:pt x="58494" y="33881"/>
                </a:lnTo>
                <a:lnTo>
                  <a:pt x="57464" y="37828"/>
                </a:lnTo>
                <a:lnTo>
                  <a:pt x="55508" y="41729"/>
                </a:lnTo>
                <a:lnTo>
                  <a:pt x="52933" y="45600"/>
                </a:lnTo>
                <a:lnTo>
                  <a:pt x="49947" y="49450"/>
                </a:lnTo>
                <a:lnTo>
                  <a:pt x="46686" y="54557"/>
                </a:lnTo>
                <a:lnTo>
                  <a:pt x="43242" y="60501"/>
                </a:lnTo>
                <a:lnTo>
                  <a:pt x="39676" y="67004"/>
                </a:lnTo>
                <a:lnTo>
                  <a:pt x="36029" y="72610"/>
                </a:lnTo>
                <a:lnTo>
                  <a:pt x="32328" y="77617"/>
                </a:lnTo>
                <a:lnTo>
                  <a:pt x="28590" y="82225"/>
                </a:lnTo>
                <a:lnTo>
                  <a:pt x="26098" y="86567"/>
                </a:lnTo>
                <a:lnTo>
                  <a:pt x="24437" y="90731"/>
                </a:lnTo>
                <a:lnTo>
                  <a:pt x="23330" y="94777"/>
                </a:lnTo>
                <a:lnTo>
                  <a:pt x="21321" y="98745"/>
                </a:lnTo>
                <a:lnTo>
                  <a:pt x="18712" y="102660"/>
                </a:lnTo>
                <a:lnTo>
                  <a:pt x="15703" y="106541"/>
                </a:lnTo>
                <a:lnTo>
                  <a:pt x="13697" y="110397"/>
                </a:lnTo>
                <a:lnTo>
                  <a:pt x="12360" y="114238"/>
                </a:lnTo>
                <a:lnTo>
                  <a:pt x="11468" y="118069"/>
                </a:lnTo>
                <a:lnTo>
                  <a:pt x="9603" y="121893"/>
                </a:lnTo>
                <a:lnTo>
                  <a:pt x="7090" y="125712"/>
                </a:lnTo>
                <a:lnTo>
                  <a:pt x="0" y="134899"/>
                </a:lnTo>
                <a:lnTo>
                  <a:pt x="1958" y="135653"/>
                </a:lnTo>
                <a:lnTo>
                  <a:pt x="5804" y="136155"/>
                </a:lnTo>
                <a:lnTo>
                  <a:pt x="10907" y="136490"/>
                </a:lnTo>
                <a:lnTo>
                  <a:pt x="19965" y="136862"/>
                </a:lnTo>
                <a:lnTo>
                  <a:pt x="29494" y="137028"/>
                </a:lnTo>
                <a:lnTo>
                  <a:pt x="11255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5"/>
          <p:cNvSpPr/>
          <p:nvPr/>
        </p:nvSpPr>
        <p:spPr>
          <a:xfrm>
            <a:off x="4194809" y="5829300"/>
            <a:ext cx="22862" cy="274320"/>
          </a:xfrm>
          <a:custGeom>
            <a:avLst/>
            <a:gdLst/>
            <a:ahLst/>
            <a:cxnLst/>
            <a:rect l="0" t="0" r="0" b="0"/>
            <a:pathLst>
              <a:path w="22862" h="274320">
                <a:moveTo>
                  <a:pt x="22861" y="0"/>
                </a:moveTo>
                <a:lnTo>
                  <a:pt x="16793" y="18203"/>
                </a:lnTo>
                <a:lnTo>
                  <a:pt x="13735" y="24835"/>
                </a:lnTo>
                <a:lnTo>
                  <a:pt x="10427" y="30526"/>
                </a:lnTo>
                <a:lnTo>
                  <a:pt x="6952" y="35591"/>
                </a:lnTo>
                <a:lnTo>
                  <a:pt x="4635" y="40237"/>
                </a:lnTo>
                <a:lnTo>
                  <a:pt x="3090" y="44605"/>
                </a:lnTo>
                <a:lnTo>
                  <a:pt x="2060" y="48786"/>
                </a:lnTo>
                <a:lnTo>
                  <a:pt x="1374" y="54114"/>
                </a:lnTo>
                <a:lnTo>
                  <a:pt x="916" y="60206"/>
                </a:lnTo>
                <a:lnTo>
                  <a:pt x="611" y="66807"/>
                </a:lnTo>
                <a:lnTo>
                  <a:pt x="272" y="80915"/>
                </a:lnTo>
                <a:lnTo>
                  <a:pt x="182" y="88234"/>
                </a:lnTo>
                <a:lnTo>
                  <a:pt x="1391" y="99462"/>
                </a:lnTo>
                <a:lnTo>
                  <a:pt x="3468" y="113298"/>
                </a:lnTo>
                <a:lnTo>
                  <a:pt x="6122" y="128871"/>
                </a:lnTo>
                <a:lnTo>
                  <a:pt x="7891" y="140524"/>
                </a:lnTo>
                <a:lnTo>
                  <a:pt x="9071" y="149562"/>
                </a:lnTo>
                <a:lnTo>
                  <a:pt x="9858" y="156859"/>
                </a:lnTo>
                <a:lnTo>
                  <a:pt x="9112" y="169342"/>
                </a:lnTo>
                <a:lnTo>
                  <a:pt x="7345" y="185285"/>
                </a:lnTo>
                <a:lnTo>
                  <a:pt x="3265" y="216968"/>
                </a:lnTo>
                <a:lnTo>
                  <a:pt x="2177" y="227196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"/>
          <p:cNvSpPr/>
          <p:nvPr/>
        </p:nvSpPr>
        <p:spPr>
          <a:xfrm>
            <a:off x="4286269" y="5840742"/>
            <a:ext cx="177523" cy="262878"/>
          </a:xfrm>
          <a:custGeom>
            <a:avLst/>
            <a:gdLst/>
            <a:ahLst/>
            <a:cxnLst/>
            <a:rect l="0" t="0" r="0" b="0"/>
            <a:pathLst>
              <a:path w="177523" h="262878">
                <a:moveTo>
                  <a:pt x="34271" y="11417"/>
                </a:moveTo>
                <a:lnTo>
                  <a:pt x="58542" y="5350"/>
                </a:lnTo>
                <a:lnTo>
                  <a:pt x="66961" y="3562"/>
                </a:lnTo>
                <a:lnTo>
                  <a:pt x="73844" y="2371"/>
                </a:lnTo>
                <a:lnTo>
                  <a:pt x="79703" y="1576"/>
                </a:lnTo>
                <a:lnTo>
                  <a:pt x="88689" y="1047"/>
                </a:lnTo>
                <a:lnTo>
                  <a:pt x="134953" y="29"/>
                </a:lnTo>
                <a:lnTo>
                  <a:pt x="124357" y="0"/>
                </a:lnTo>
                <a:lnTo>
                  <a:pt x="118458" y="1266"/>
                </a:lnTo>
                <a:lnTo>
                  <a:pt x="111986" y="3379"/>
                </a:lnTo>
                <a:lnTo>
                  <a:pt x="105130" y="6059"/>
                </a:lnTo>
                <a:lnTo>
                  <a:pt x="99290" y="7845"/>
                </a:lnTo>
                <a:lnTo>
                  <a:pt x="94127" y="9036"/>
                </a:lnTo>
                <a:lnTo>
                  <a:pt x="89415" y="9829"/>
                </a:lnTo>
                <a:lnTo>
                  <a:pt x="83734" y="10359"/>
                </a:lnTo>
                <a:lnTo>
                  <a:pt x="77406" y="10712"/>
                </a:lnTo>
                <a:lnTo>
                  <a:pt x="70648" y="10947"/>
                </a:lnTo>
                <a:lnTo>
                  <a:pt x="62332" y="12374"/>
                </a:lnTo>
                <a:lnTo>
                  <a:pt x="52978" y="14595"/>
                </a:lnTo>
                <a:lnTo>
                  <a:pt x="42932" y="17346"/>
                </a:lnTo>
                <a:lnTo>
                  <a:pt x="34965" y="20450"/>
                </a:lnTo>
                <a:lnTo>
                  <a:pt x="28383" y="23789"/>
                </a:lnTo>
                <a:lnTo>
                  <a:pt x="22726" y="27285"/>
                </a:lnTo>
                <a:lnTo>
                  <a:pt x="17684" y="30886"/>
                </a:lnTo>
                <a:lnTo>
                  <a:pt x="13053" y="34556"/>
                </a:lnTo>
                <a:lnTo>
                  <a:pt x="2563" y="43505"/>
                </a:lnTo>
                <a:lnTo>
                  <a:pt x="1128" y="51502"/>
                </a:lnTo>
                <a:lnTo>
                  <a:pt x="746" y="57191"/>
                </a:lnTo>
                <a:lnTo>
                  <a:pt x="491" y="63523"/>
                </a:lnTo>
                <a:lnTo>
                  <a:pt x="132" y="83301"/>
                </a:lnTo>
                <a:lnTo>
                  <a:pt x="0" y="100031"/>
                </a:lnTo>
                <a:lnTo>
                  <a:pt x="3376" y="104988"/>
                </a:lnTo>
                <a:lnTo>
                  <a:pt x="6054" y="108088"/>
                </a:lnTo>
                <a:lnTo>
                  <a:pt x="9110" y="110155"/>
                </a:lnTo>
                <a:lnTo>
                  <a:pt x="12417" y="111533"/>
                </a:lnTo>
                <a:lnTo>
                  <a:pt x="15892" y="112450"/>
                </a:lnTo>
                <a:lnTo>
                  <a:pt x="19478" y="111793"/>
                </a:lnTo>
                <a:lnTo>
                  <a:pt x="23139" y="110084"/>
                </a:lnTo>
                <a:lnTo>
                  <a:pt x="26849" y="107675"/>
                </a:lnTo>
                <a:lnTo>
                  <a:pt x="33133" y="106069"/>
                </a:lnTo>
                <a:lnTo>
                  <a:pt x="41132" y="104998"/>
                </a:lnTo>
                <a:lnTo>
                  <a:pt x="50275" y="104285"/>
                </a:lnTo>
                <a:lnTo>
                  <a:pt x="58910" y="103809"/>
                </a:lnTo>
                <a:lnTo>
                  <a:pt x="75278" y="103280"/>
                </a:lnTo>
                <a:lnTo>
                  <a:pt x="104841" y="102983"/>
                </a:lnTo>
                <a:lnTo>
                  <a:pt x="114337" y="104211"/>
                </a:lnTo>
                <a:lnTo>
                  <a:pt x="123209" y="106300"/>
                </a:lnTo>
                <a:lnTo>
                  <a:pt x="131662" y="108962"/>
                </a:lnTo>
                <a:lnTo>
                  <a:pt x="138569" y="110737"/>
                </a:lnTo>
                <a:lnTo>
                  <a:pt x="144443" y="111921"/>
                </a:lnTo>
                <a:lnTo>
                  <a:pt x="149628" y="112709"/>
                </a:lnTo>
                <a:lnTo>
                  <a:pt x="154356" y="114506"/>
                </a:lnTo>
                <a:lnTo>
                  <a:pt x="158777" y="116973"/>
                </a:lnTo>
                <a:lnTo>
                  <a:pt x="168931" y="123990"/>
                </a:lnTo>
                <a:lnTo>
                  <a:pt x="171034" y="128376"/>
                </a:lnTo>
                <a:lnTo>
                  <a:pt x="173707" y="135109"/>
                </a:lnTo>
                <a:lnTo>
                  <a:pt x="176758" y="143409"/>
                </a:lnTo>
                <a:lnTo>
                  <a:pt x="177522" y="151482"/>
                </a:lnTo>
                <a:lnTo>
                  <a:pt x="176762" y="159404"/>
                </a:lnTo>
                <a:lnTo>
                  <a:pt x="172484" y="178233"/>
                </a:lnTo>
                <a:lnTo>
                  <a:pt x="168512" y="184194"/>
                </a:lnTo>
                <a:lnTo>
                  <a:pt x="165675" y="187562"/>
                </a:lnTo>
                <a:lnTo>
                  <a:pt x="161244" y="192347"/>
                </a:lnTo>
                <a:lnTo>
                  <a:pt x="142871" y="211217"/>
                </a:lnTo>
                <a:lnTo>
                  <a:pt x="128681" y="225524"/>
                </a:lnTo>
                <a:lnTo>
                  <a:pt x="117531" y="232895"/>
                </a:lnTo>
                <a:lnTo>
                  <a:pt x="103747" y="240349"/>
                </a:lnTo>
                <a:lnTo>
                  <a:pt x="88208" y="247859"/>
                </a:lnTo>
                <a:lnTo>
                  <a:pt x="76579" y="252865"/>
                </a:lnTo>
                <a:lnTo>
                  <a:pt x="67556" y="256202"/>
                </a:lnTo>
                <a:lnTo>
                  <a:pt x="45701" y="2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"/>
          <p:cNvSpPr/>
          <p:nvPr/>
        </p:nvSpPr>
        <p:spPr>
          <a:xfrm>
            <a:off x="4126229" y="5966459"/>
            <a:ext cx="80012" cy="9843"/>
          </a:xfrm>
          <a:custGeom>
            <a:avLst/>
            <a:gdLst/>
            <a:ahLst/>
            <a:cxnLst/>
            <a:rect l="0" t="0" r="0" b="0"/>
            <a:pathLst>
              <a:path w="80012" h="9843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2"/>
                </a:lnTo>
                <a:lnTo>
                  <a:pt x="40238" y="9101"/>
                </a:lnTo>
                <a:lnTo>
                  <a:pt x="44606" y="7337"/>
                </a:lnTo>
                <a:lnTo>
                  <a:pt x="54673" y="1450"/>
                </a:lnTo>
                <a:lnTo>
                  <a:pt x="56769" y="967"/>
                </a:lnTo>
                <a:lnTo>
                  <a:pt x="59436" y="645"/>
                </a:lnTo>
                <a:lnTo>
                  <a:pt x="62484" y="430"/>
                </a:lnTo>
                <a:lnTo>
                  <a:pt x="65786" y="287"/>
                </a:lnTo>
                <a:lnTo>
                  <a:pt x="800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8"/>
          <p:cNvSpPr/>
          <p:nvPr/>
        </p:nvSpPr>
        <p:spPr>
          <a:xfrm>
            <a:off x="2138490" y="3749039"/>
            <a:ext cx="101791" cy="170711"/>
          </a:xfrm>
          <a:custGeom>
            <a:avLst/>
            <a:gdLst/>
            <a:ahLst/>
            <a:cxnLst/>
            <a:rect l="0" t="0" r="0" b="0"/>
            <a:pathLst>
              <a:path w="101791" h="170711">
                <a:moveTo>
                  <a:pt x="33210" y="0"/>
                </a:moveTo>
                <a:lnTo>
                  <a:pt x="33210" y="12136"/>
                </a:lnTo>
                <a:lnTo>
                  <a:pt x="31940" y="16981"/>
                </a:lnTo>
                <a:lnTo>
                  <a:pt x="29823" y="21481"/>
                </a:lnTo>
                <a:lnTo>
                  <a:pt x="27142" y="25751"/>
                </a:lnTo>
                <a:lnTo>
                  <a:pt x="22815" y="36217"/>
                </a:lnTo>
                <a:lnTo>
                  <a:pt x="17390" y="50815"/>
                </a:lnTo>
                <a:lnTo>
                  <a:pt x="11233" y="68167"/>
                </a:lnTo>
                <a:lnTo>
                  <a:pt x="7128" y="82275"/>
                </a:lnTo>
                <a:lnTo>
                  <a:pt x="4392" y="94220"/>
                </a:lnTo>
                <a:lnTo>
                  <a:pt x="2568" y="104724"/>
                </a:lnTo>
                <a:lnTo>
                  <a:pt x="1352" y="114266"/>
                </a:lnTo>
                <a:lnTo>
                  <a:pt x="541" y="123167"/>
                </a:lnTo>
                <a:lnTo>
                  <a:pt x="0" y="131642"/>
                </a:lnTo>
                <a:lnTo>
                  <a:pt x="910" y="138561"/>
                </a:lnTo>
                <a:lnTo>
                  <a:pt x="2787" y="144445"/>
                </a:lnTo>
                <a:lnTo>
                  <a:pt x="5308" y="149636"/>
                </a:lnTo>
                <a:lnTo>
                  <a:pt x="8258" y="154368"/>
                </a:lnTo>
                <a:lnTo>
                  <a:pt x="11496" y="158792"/>
                </a:lnTo>
                <a:lnTo>
                  <a:pt x="14923" y="163012"/>
                </a:lnTo>
                <a:lnTo>
                  <a:pt x="18479" y="165824"/>
                </a:lnTo>
                <a:lnTo>
                  <a:pt x="22119" y="167700"/>
                </a:lnTo>
                <a:lnTo>
                  <a:pt x="25816" y="168950"/>
                </a:lnTo>
                <a:lnTo>
                  <a:pt x="29550" y="169783"/>
                </a:lnTo>
                <a:lnTo>
                  <a:pt x="33310" y="170339"/>
                </a:lnTo>
                <a:lnTo>
                  <a:pt x="37087" y="170710"/>
                </a:lnTo>
                <a:lnTo>
                  <a:pt x="42144" y="169686"/>
                </a:lnTo>
                <a:lnTo>
                  <a:pt x="48056" y="167735"/>
                </a:lnTo>
                <a:lnTo>
                  <a:pt x="54537" y="165163"/>
                </a:lnTo>
                <a:lnTo>
                  <a:pt x="60128" y="163449"/>
                </a:lnTo>
                <a:lnTo>
                  <a:pt x="65125" y="162306"/>
                </a:lnTo>
                <a:lnTo>
                  <a:pt x="69727" y="161544"/>
                </a:lnTo>
                <a:lnTo>
                  <a:pt x="74064" y="161036"/>
                </a:lnTo>
                <a:lnTo>
                  <a:pt x="78226" y="160698"/>
                </a:lnTo>
                <a:lnTo>
                  <a:pt x="82270" y="160472"/>
                </a:lnTo>
                <a:lnTo>
                  <a:pt x="90151" y="160221"/>
                </a:lnTo>
                <a:lnTo>
                  <a:pt x="101790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9"/>
          <p:cNvSpPr/>
          <p:nvPr/>
        </p:nvSpPr>
        <p:spPr>
          <a:xfrm>
            <a:off x="2217420" y="3794759"/>
            <a:ext cx="45679" cy="400051"/>
          </a:xfrm>
          <a:custGeom>
            <a:avLst/>
            <a:gdLst/>
            <a:ahLst/>
            <a:cxnLst/>
            <a:rect l="0" t="0" r="0" b="0"/>
            <a:pathLst>
              <a:path w="45679" h="400051">
                <a:moveTo>
                  <a:pt x="34290" y="0"/>
                </a:moveTo>
                <a:lnTo>
                  <a:pt x="34290" y="6069"/>
                </a:lnTo>
                <a:lnTo>
                  <a:pt x="35560" y="11666"/>
                </a:lnTo>
                <a:lnTo>
                  <a:pt x="37676" y="19207"/>
                </a:lnTo>
                <a:lnTo>
                  <a:pt x="40357" y="28045"/>
                </a:lnTo>
                <a:lnTo>
                  <a:pt x="42145" y="36477"/>
                </a:lnTo>
                <a:lnTo>
                  <a:pt x="43336" y="44638"/>
                </a:lnTo>
                <a:lnTo>
                  <a:pt x="44131" y="52619"/>
                </a:lnTo>
                <a:lnTo>
                  <a:pt x="44660" y="61749"/>
                </a:lnTo>
                <a:lnTo>
                  <a:pt x="45249" y="82055"/>
                </a:lnTo>
                <a:lnTo>
                  <a:pt x="45658" y="131769"/>
                </a:lnTo>
                <a:lnTo>
                  <a:pt x="45678" y="144997"/>
                </a:lnTo>
                <a:lnTo>
                  <a:pt x="44422" y="162704"/>
                </a:lnTo>
                <a:lnTo>
                  <a:pt x="42315" y="183400"/>
                </a:lnTo>
                <a:lnTo>
                  <a:pt x="39640" y="206087"/>
                </a:lnTo>
                <a:lnTo>
                  <a:pt x="37856" y="226291"/>
                </a:lnTo>
                <a:lnTo>
                  <a:pt x="36667" y="244841"/>
                </a:lnTo>
                <a:lnTo>
                  <a:pt x="35875" y="262287"/>
                </a:lnTo>
                <a:lnTo>
                  <a:pt x="32806" y="282809"/>
                </a:lnTo>
                <a:lnTo>
                  <a:pt x="28221" y="305379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0"/>
          <p:cNvSpPr/>
          <p:nvPr/>
        </p:nvSpPr>
        <p:spPr>
          <a:xfrm>
            <a:off x="2325234" y="3943821"/>
            <a:ext cx="188228" cy="237311"/>
          </a:xfrm>
          <a:custGeom>
            <a:avLst/>
            <a:gdLst/>
            <a:ahLst/>
            <a:cxnLst/>
            <a:rect l="0" t="0" r="0" b="0"/>
            <a:pathLst>
              <a:path w="188228" h="237311">
                <a:moveTo>
                  <a:pt x="17916" y="22388"/>
                </a:moveTo>
                <a:lnTo>
                  <a:pt x="30051" y="16321"/>
                </a:lnTo>
                <a:lnTo>
                  <a:pt x="36166" y="14533"/>
                </a:lnTo>
                <a:lnTo>
                  <a:pt x="42782" y="13342"/>
                </a:lnTo>
                <a:lnTo>
                  <a:pt x="49734" y="12547"/>
                </a:lnTo>
                <a:lnTo>
                  <a:pt x="59447" y="12018"/>
                </a:lnTo>
                <a:lnTo>
                  <a:pt x="108691" y="10970"/>
                </a:lnTo>
                <a:lnTo>
                  <a:pt x="103091" y="4894"/>
                </a:lnTo>
                <a:lnTo>
                  <a:pt x="100099" y="3105"/>
                </a:lnTo>
                <a:lnTo>
                  <a:pt x="96835" y="1913"/>
                </a:lnTo>
                <a:lnTo>
                  <a:pt x="93388" y="1118"/>
                </a:lnTo>
                <a:lnTo>
                  <a:pt x="87281" y="589"/>
                </a:lnTo>
                <a:lnTo>
                  <a:pt x="79399" y="235"/>
                </a:lnTo>
                <a:lnTo>
                  <a:pt x="70335" y="0"/>
                </a:lnTo>
                <a:lnTo>
                  <a:pt x="63021" y="1113"/>
                </a:lnTo>
                <a:lnTo>
                  <a:pt x="56876" y="3124"/>
                </a:lnTo>
                <a:lnTo>
                  <a:pt x="51509" y="5736"/>
                </a:lnTo>
                <a:lnTo>
                  <a:pt x="45392" y="7476"/>
                </a:lnTo>
                <a:lnTo>
                  <a:pt x="38773" y="8637"/>
                </a:lnTo>
                <a:lnTo>
                  <a:pt x="31820" y="9411"/>
                </a:lnTo>
                <a:lnTo>
                  <a:pt x="27185" y="11197"/>
                </a:lnTo>
                <a:lnTo>
                  <a:pt x="24096" y="13657"/>
                </a:lnTo>
                <a:lnTo>
                  <a:pt x="19136" y="20664"/>
                </a:lnTo>
                <a:lnTo>
                  <a:pt x="17459" y="23779"/>
                </a:lnTo>
                <a:lnTo>
                  <a:pt x="12209" y="34013"/>
                </a:lnTo>
                <a:lnTo>
                  <a:pt x="10301" y="41568"/>
                </a:lnTo>
                <a:lnTo>
                  <a:pt x="9029" y="50415"/>
                </a:lnTo>
                <a:lnTo>
                  <a:pt x="8182" y="60122"/>
                </a:lnTo>
                <a:lnTo>
                  <a:pt x="7616" y="67865"/>
                </a:lnTo>
                <a:lnTo>
                  <a:pt x="6988" y="79853"/>
                </a:lnTo>
                <a:lnTo>
                  <a:pt x="5551" y="84829"/>
                </a:lnTo>
                <a:lnTo>
                  <a:pt x="3322" y="89415"/>
                </a:lnTo>
                <a:lnTo>
                  <a:pt x="567" y="93743"/>
                </a:lnTo>
                <a:lnTo>
                  <a:pt x="0" y="97898"/>
                </a:lnTo>
                <a:lnTo>
                  <a:pt x="892" y="101938"/>
                </a:lnTo>
                <a:lnTo>
                  <a:pt x="5381" y="111480"/>
                </a:lnTo>
                <a:lnTo>
                  <a:pt x="5995" y="116171"/>
                </a:lnTo>
                <a:lnTo>
                  <a:pt x="6158" y="119200"/>
                </a:lnTo>
                <a:lnTo>
                  <a:pt x="7537" y="119950"/>
                </a:lnTo>
                <a:lnTo>
                  <a:pt x="9727" y="119179"/>
                </a:lnTo>
                <a:lnTo>
                  <a:pt x="12456" y="117396"/>
                </a:lnTo>
                <a:lnTo>
                  <a:pt x="15546" y="116207"/>
                </a:lnTo>
                <a:lnTo>
                  <a:pt x="18876" y="115414"/>
                </a:lnTo>
                <a:lnTo>
                  <a:pt x="22366" y="114886"/>
                </a:lnTo>
                <a:lnTo>
                  <a:pt x="25962" y="114533"/>
                </a:lnTo>
                <a:lnTo>
                  <a:pt x="29630" y="114298"/>
                </a:lnTo>
                <a:lnTo>
                  <a:pt x="33345" y="114142"/>
                </a:lnTo>
                <a:lnTo>
                  <a:pt x="37092" y="112767"/>
                </a:lnTo>
                <a:lnTo>
                  <a:pt x="40860" y="110581"/>
                </a:lnTo>
                <a:lnTo>
                  <a:pt x="44642" y="107854"/>
                </a:lnTo>
                <a:lnTo>
                  <a:pt x="50973" y="106035"/>
                </a:lnTo>
                <a:lnTo>
                  <a:pt x="59004" y="104823"/>
                </a:lnTo>
                <a:lnTo>
                  <a:pt x="68168" y="104015"/>
                </a:lnTo>
                <a:lnTo>
                  <a:pt x="75547" y="103476"/>
                </a:lnTo>
                <a:lnTo>
                  <a:pt x="87133" y="102877"/>
                </a:lnTo>
                <a:lnTo>
                  <a:pt x="136343" y="102440"/>
                </a:lnTo>
                <a:lnTo>
                  <a:pt x="147550" y="102411"/>
                </a:lnTo>
                <a:lnTo>
                  <a:pt x="151328" y="103677"/>
                </a:lnTo>
                <a:lnTo>
                  <a:pt x="155117" y="105791"/>
                </a:lnTo>
                <a:lnTo>
                  <a:pt x="158913" y="108470"/>
                </a:lnTo>
                <a:lnTo>
                  <a:pt x="163984" y="111526"/>
                </a:lnTo>
                <a:lnTo>
                  <a:pt x="169905" y="114834"/>
                </a:lnTo>
                <a:lnTo>
                  <a:pt x="176391" y="118308"/>
                </a:lnTo>
                <a:lnTo>
                  <a:pt x="180716" y="121895"/>
                </a:lnTo>
                <a:lnTo>
                  <a:pt x="183599" y="125556"/>
                </a:lnTo>
                <a:lnTo>
                  <a:pt x="185521" y="129267"/>
                </a:lnTo>
                <a:lnTo>
                  <a:pt x="186803" y="133011"/>
                </a:lnTo>
                <a:lnTo>
                  <a:pt x="187657" y="136777"/>
                </a:lnTo>
                <a:lnTo>
                  <a:pt x="188227" y="140557"/>
                </a:lnTo>
                <a:lnTo>
                  <a:pt x="187336" y="146888"/>
                </a:lnTo>
                <a:lnTo>
                  <a:pt x="185473" y="154918"/>
                </a:lnTo>
                <a:lnTo>
                  <a:pt x="182960" y="164082"/>
                </a:lnTo>
                <a:lnTo>
                  <a:pt x="181285" y="171461"/>
                </a:lnTo>
                <a:lnTo>
                  <a:pt x="180169" y="177650"/>
                </a:lnTo>
                <a:lnTo>
                  <a:pt x="178377" y="190641"/>
                </a:lnTo>
                <a:lnTo>
                  <a:pt x="174745" y="195804"/>
                </a:lnTo>
                <a:lnTo>
                  <a:pt x="171999" y="198959"/>
                </a:lnTo>
                <a:lnTo>
                  <a:pt x="167627" y="202332"/>
                </a:lnTo>
                <a:lnTo>
                  <a:pt x="162174" y="205851"/>
                </a:lnTo>
                <a:lnTo>
                  <a:pt x="155998" y="209467"/>
                </a:lnTo>
                <a:lnTo>
                  <a:pt x="149340" y="213147"/>
                </a:lnTo>
                <a:lnTo>
                  <a:pt x="135170" y="220624"/>
                </a:lnTo>
                <a:lnTo>
                  <a:pt x="112912" y="231973"/>
                </a:lnTo>
                <a:lnTo>
                  <a:pt x="106647" y="234501"/>
                </a:lnTo>
                <a:lnTo>
                  <a:pt x="101200" y="236187"/>
                </a:lnTo>
                <a:lnTo>
                  <a:pt x="96298" y="237310"/>
                </a:lnTo>
                <a:lnTo>
                  <a:pt x="87951" y="236790"/>
                </a:lnTo>
                <a:lnTo>
                  <a:pt x="77306" y="235173"/>
                </a:lnTo>
                <a:lnTo>
                  <a:pt x="65129" y="232825"/>
                </a:lnTo>
                <a:lnTo>
                  <a:pt x="55741" y="231259"/>
                </a:lnTo>
                <a:lnTo>
                  <a:pt x="48213" y="230216"/>
                </a:lnTo>
                <a:lnTo>
                  <a:pt x="41924" y="229520"/>
                </a:lnTo>
                <a:lnTo>
                  <a:pt x="36461" y="229056"/>
                </a:lnTo>
                <a:lnTo>
                  <a:pt x="31549" y="228747"/>
                </a:lnTo>
                <a:lnTo>
                  <a:pt x="17916" y="228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1"/>
          <p:cNvSpPr/>
          <p:nvPr/>
        </p:nvSpPr>
        <p:spPr>
          <a:xfrm>
            <a:off x="2914650" y="6252209"/>
            <a:ext cx="308611" cy="365761"/>
          </a:xfrm>
          <a:custGeom>
            <a:avLst/>
            <a:gdLst/>
            <a:ahLst/>
            <a:cxnLst/>
            <a:rect l="0" t="0" r="0" b="0"/>
            <a:pathLst>
              <a:path w="308611" h="365761">
                <a:moveTo>
                  <a:pt x="0" y="0"/>
                </a:moveTo>
                <a:lnTo>
                  <a:pt x="0" y="6068"/>
                </a:lnTo>
                <a:lnTo>
                  <a:pt x="1270" y="9125"/>
                </a:lnTo>
                <a:lnTo>
                  <a:pt x="9125" y="19496"/>
                </a:lnTo>
                <a:lnTo>
                  <a:pt x="15909" y="26868"/>
                </a:lnTo>
                <a:lnTo>
                  <a:pt x="32936" y="44227"/>
                </a:lnTo>
                <a:lnTo>
                  <a:pt x="38467" y="51075"/>
                </a:lnTo>
                <a:lnTo>
                  <a:pt x="43425" y="58180"/>
                </a:lnTo>
                <a:lnTo>
                  <a:pt x="47999" y="65456"/>
                </a:lnTo>
                <a:lnTo>
                  <a:pt x="54860" y="74118"/>
                </a:lnTo>
                <a:lnTo>
                  <a:pt x="63243" y="83702"/>
                </a:lnTo>
                <a:lnTo>
                  <a:pt x="72642" y="93902"/>
                </a:lnTo>
                <a:lnTo>
                  <a:pt x="128344" y="150731"/>
                </a:lnTo>
                <a:lnTo>
                  <a:pt x="145253" y="166527"/>
                </a:lnTo>
                <a:lnTo>
                  <a:pt x="159065" y="178328"/>
                </a:lnTo>
                <a:lnTo>
                  <a:pt x="170813" y="187466"/>
                </a:lnTo>
                <a:lnTo>
                  <a:pt x="181185" y="197367"/>
                </a:lnTo>
                <a:lnTo>
                  <a:pt x="190640" y="207778"/>
                </a:lnTo>
                <a:lnTo>
                  <a:pt x="199483" y="218528"/>
                </a:lnTo>
                <a:lnTo>
                  <a:pt x="206649" y="226966"/>
                </a:lnTo>
                <a:lnTo>
                  <a:pt x="212696" y="233861"/>
                </a:lnTo>
                <a:lnTo>
                  <a:pt x="222801" y="244908"/>
                </a:lnTo>
                <a:lnTo>
                  <a:pt x="231526" y="254052"/>
                </a:lnTo>
                <a:lnTo>
                  <a:pt x="240710" y="265888"/>
                </a:lnTo>
                <a:lnTo>
                  <a:pt x="288489" y="331003"/>
                </a:lnTo>
                <a:lnTo>
                  <a:pt x="296704" y="340999"/>
                </a:lnTo>
                <a:lnTo>
                  <a:pt x="30861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2"/>
          <p:cNvSpPr/>
          <p:nvPr/>
        </p:nvSpPr>
        <p:spPr>
          <a:xfrm>
            <a:off x="2857500" y="6286500"/>
            <a:ext cx="274321" cy="365760"/>
          </a:xfrm>
          <a:custGeom>
            <a:avLst/>
            <a:gdLst/>
            <a:ahLst/>
            <a:cxnLst/>
            <a:rect l="0" t="0" r="0" b="0"/>
            <a:pathLst>
              <a:path w="274321" h="365760">
                <a:moveTo>
                  <a:pt x="274320" y="0"/>
                </a:moveTo>
                <a:lnTo>
                  <a:pt x="274320" y="6067"/>
                </a:lnTo>
                <a:lnTo>
                  <a:pt x="271779" y="14204"/>
                </a:lnTo>
                <a:lnTo>
                  <a:pt x="267546" y="25979"/>
                </a:lnTo>
                <a:lnTo>
                  <a:pt x="262184" y="40180"/>
                </a:lnTo>
                <a:lnTo>
                  <a:pt x="257339" y="50916"/>
                </a:lnTo>
                <a:lnTo>
                  <a:pt x="252839" y="59344"/>
                </a:lnTo>
                <a:lnTo>
                  <a:pt x="248569" y="66233"/>
                </a:lnTo>
                <a:lnTo>
                  <a:pt x="243183" y="73365"/>
                </a:lnTo>
                <a:lnTo>
                  <a:pt x="237052" y="80660"/>
                </a:lnTo>
                <a:lnTo>
                  <a:pt x="230424" y="88063"/>
                </a:lnTo>
                <a:lnTo>
                  <a:pt x="224736" y="95539"/>
                </a:lnTo>
                <a:lnTo>
                  <a:pt x="219674" y="103062"/>
                </a:lnTo>
                <a:lnTo>
                  <a:pt x="215029" y="110618"/>
                </a:lnTo>
                <a:lnTo>
                  <a:pt x="209393" y="120735"/>
                </a:lnTo>
                <a:lnTo>
                  <a:pt x="196357" y="145523"/>
                </a:lnTo>
                <a:lnTo>
                  <a:pt x="189324" y="157975"/>
                </a:lnTo>
                <a:lnTo>
                  <a:pt x="182096" y="170087"/>
                </a:lnTo>
                <a:lnTo>
                  <a:pt x="174737" y="181971"/>
                </a:lnTo>
                <a:lnTo>
                  <a:pt x="167291" y="191164"/>
                </a:lnTo>
                <a:lnTo>
                  <a:pt x="159788" y="198562"/>
                </a:lnTo>
                <a:lnTo>
                  <a:pt x="152245" y="204765"/>
                </a:lnTo>
                <a:lnTo>
                  <a:pt x="145946" y="211440"/>
                </a:lnTo>
                <a:lnTo>
                  <a:pt x="140478" y="218430"/>
                </a:lnTo>
                <a:lnTo>
                  <a:pt x="135562" y="225629"/>
                </a:lnTo>
                <a:lnTo>
                  <a:pt x="131014" y="232969"/>
                </a:lnTo>
                <a:lnTo>
                  <a:pt x="126713" y="240403"/>
                </a:lnTo>
                <a:lnTo>
                  <a:pt x="122575" y="247898"/>
                </a:lnTo>
                <a:lnTo>
                  <a:pt x="117277" y="255435"/>
                </a:lnTo>
                <a:lnTo>
                  <a:pt x="111204" y="263001"/>
                </a:lnTo>
                <a:lnTo>
                  <a:pt x="104616" y="270583"/>
                </a:lnTo>
                <a:lnTo>
                  <a:pt x="100224" y="276908"/>
                </a:lnTo>
                <a:lnTo>
                  <a:pt x="95343" y="287323"/>
                </a:lnTo>
                <a:lnTo>
                  <a:pt x="89788" y="296186"/>
                </a:lnTo>
                <a:lnTo>
                  <a:pt x="81816" y="305627"/>
                </a:lnTo>
                <a:lnTo>
                  <a:pt x="69806" y="318290"/>
                </a:lnTo>
                <a:lnTo>
                  <a:pt x="32511" y="356062"/>
                </a:lnTo>
                <a:lnTo>
                  <a:pt x="26753" y="359295"/>
                </a:lnTo>
                <a:lnTo>
                  <a:pt x="20375" y="361450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3"/>
          <p:cNvSpPr/>
          <p:nvPr/>
        </p:nvSpPr>
        <p:spPr>
          <a:xfrm>
            <a:off x="2045970" y="6115565"/>
            <a:ext cx="2628901" cy="147755"/>
          </a:xfrm>
          <a:custGeom>
            <a:avLst/>
            <a:gdLst/>
            <a:ahLst/>
            <a:cxnLst/>
            <a:rect l="0" t="0" r="0" b="0"/>
            <a:pathLst>
              <a:path w="2628901" h="147755">
                <a:moveTo>
                  <a:pt x="0" y="10914"/>
                </a:moveTo>
                <a:lnTo>
                  <a:pt x="9841" y="30597"/>
                </a:lnTo>
                <a:lnTo>
                  <a:pt x="11640" y="31656"/>
                </a:lnTo>
                <a:lnTo>
                  <a:pt x="17026" y="32833"/>
                </a:lnTo>
                <a:lnTo>
                  <a:pt x="27199" y="33495"/>
                </a:lnTo>
                <a:lnTo>
                  <a:pt x="29563" y="32319"/>
                </a:lnTo>
                <a:lnTo>
                  <a:pt x="31138" y="30264"/>
                </a:lnTo>
                <a:lnTo>
                  <a:pt x="32189" y="27624"/>
                </a:lnTo>
                <a:lnTo>
                  <a:pt x="34159" y="25864"/>
                </a:lnTo>
                <a:lnTo>
                  <a:pt x="36743" y="24691"/>
                </a:lnTo>
                <a:lnTo>
                  <a:pt x="39735" y="23909"/>
                </a:lnTo>
                <a:lnTo>
                  <a:pt x="46447" y="19653"/>
                </a:lnTo>
                <a:lnTo>
                  <a:pt x="50014" y="16740"/>
                </a:lnTo>
                <a:lnTo>
                  <a:pt x="53663" y="14798"/>
                </a:lnTo>
                <a:lnTo>
                  <a:pt x="66135" y="10795"/>
                </a:lnTo>
                <a:lnTo>
                  <a:pt x="72030" y="8295"/>
                </a:lnTo>
                <a:lnTo>
                  <a:pt x="78500" y="5359"/>
                </a:lnTo>
                <a:lnTo>
                  <a:pt x="89075" y="2095"/>
                </a:lnTo>
                <a:lnTo>
                  <a:pt x="106212" y="0"/>
                </a:lnTo>
                <a:lnTo>
                  <a:pt x="110178" y="1098"/>
                </a:lnTo>
                <a:lnTo>
                  <a:pt x="117971" y="5705"/>
                </a:lnTo>
                <a:lnTo>
                  <a:pt x="125668" y="8599"/>
                </a:lnTo>
                <a:lnTo>
                  <a:pt x="129498" y="9370"/>
                </a:lnTo>
                <a:lnTo>
                  <a:pt x="132052" y="11155"/>
                </a:lnTo>
                <a:lnTo>
                  <a:pt x="133755" y="13615"/>
                </a:lnTo>
                <a:lnTo>
                  <a:pt x="134890" y="16525"/>
                </a:lnTo>
                <a:lnTo>
                  <a:pt x="136916" y="19734"/>
                </a:lnTo>
                <a:lnTo>
                  <a:pt x="139537" y="23145"/>
                </a:lnTo>
                <a:lnTo>
                  <a:pt x="142555" y="26688"/>
                </a:lnTo>
                <a:lnTo>
                  <a:pt x="145836" y="30320"/>
                </a:lnTo>
                <a:lnTo>
                  <a:pt x="152869" y="37743"/>
                </a:lnTo>
                <a:lnTo>
                  <a:pt x="175301" y="60459"/>
                </a:lnTo>
                <a:lnTo>
                  <a:pt x="180367" y="64263"/>
                </a:lnTo>
                <a:lnTo>
                  <a:pt x="186285" y="68071"/>
                </a:lnTo>
                <a:lnTo>
                  <a:pt x="192770" y="71878"/>
                </a:lnTo>
                <a:lnTo>
                  <a:pt x="203362" y="76109"/>
                </a:lnTo>
                <a:lnTo>
                  <a:pt x="207964" y="77238"/>
                </a:lnTo>
                <a:lnTo>
                  <a:pt x="286517" y="79436"/>
                </a:lnTo>
                <a:lnTo>
                  <a:pt x="302601" y="82855"/>
                </a:lnTo>
                <a:lnTo>
                  <a:pt x="312224" y="85545"/>
                </a:lnTo>
                <a:lnTo>
                  <a:pt x="333076" y="85147"/>
                </a:lnTo>
                <a:lnTo>
                  <a:pt x="353774" y="80737"/>
                </a:lnTo>
                <a:lnTo>
                  <a:pt x="362849" y="77782"/>
                </a:lnTo>
                <a:lnTo>
                  <a:pt x="371439" y="74543"/>
                </a:lnTo>
                <a:lnTo>
                  <a:pt x="378436" y="71114"/>
                </a:lnTo>
                <a:lnTo>
                  <a:pt x="384370" y="67557"/>
                </a:lnTo>
                <a:lnTo>
                  <a:pt x="389597" y="63916"/>
                </a:lnTo>
                <a:lnTo>
                  <a:pt x="398791" y="59871"/>
                </a:lnTo>
                <a:lnTo>
                  <a:pt x="408380" y="56802"/>
                </a:lnTo>
                <a:lnTo>
                  <a:pt x="414493" y="54207"/>
                </a:lnTo>
                <a:lnTo>
                  <a:pt x="421109" y="51206"/>
                </a:lnTo>
                <a:lnTo>
                  <a:pt x="431846" y="47872"/>
                </a:lnTo>
                <a:lnTo>
                  <a:pt x="442121" y="45120"/>
                </a:lnTo>
                <a:lnTo>
                  <a:pt x="448417" y="42608"/>
                </a:lnTo>
                <a:lnTo>
                  <a:pt x="455155" y="39664"/>
                </a:lnTo>
                <a:lnTo>
                  <a:pt x="462186" y="38970"/>
                </a:lnTo>
                <a:lnTo>
                  <a:pt x="491722" y="43597"/>
                </a:lnTo>
                <a:lnTo>
                  <a:pt x="506833" y="45760"/>
                </a:lnTo>
                <a:lnTo>
                  <a:pt x="514418" y="48115"/>
                </a:lnTo>
                <a:lnTo>
                  <a:pt x="522015" y="50954"/>
                </a:lnTo>
                <a:lnTo>
                  <a:pt x="550911" y="61020"/>
                </a:lnTo>
                <a:lnTo>
                  <a:pt x="569122" y="64933"/>
                </a:lnTo>
                <a:lnTo>
                  <a:pt x="601510" y="67446"/>
                </a:lnTo>
                <a:lnTo>
                  <a:pt x="608017" y="66382"/>
                </a:lnTo>
                <a:lnTo>
                  <a:pt x="618633" y="61813"/>
                </a:lnTo>
                <a:lnTo>
                  <a:pt x="684998" y="57317"/>
                </a:lnTo>
                <a:lnTo>
                  <a:pt x="692885" y="57089"/>
                </a:lnTo>
                <a:lnTo>
                  <a:pt x="699413" y="58208"/>
                </a:lnTo>
                <a:lnTo>
                  <a:pt x="705036" y="60223"/>
                </a:lnTo>
                <a:lnTo>
                  <a:pt x="710053" y="62837"/>
                </a:lnTo>
                <a:lnTo>
                  <a:pt x="717209" y="65849"/>
                </a:lnTo>
                <a:lnTo>
                  <a:pt x="725789" y="69128"/>
                </a:lnTo>
                <a:lnTo>
                  <a:pt x="745483" y="76157"/>
                </a:lnTo>
                <a:lnTo>
                  <a:pt x="766936" y="83514"/>
                </a:lnTo>
                <a:lnTo>
                  <a:pt x="776720" y="87254"/>
                </a:lnTo>
                <a:lnTo>
                  <a:pt x="785783" y="91018"/>
                </a:lnTo>
                <a:lnTo>
                  <a:pt x="794365" y="94797"/>
                </a:lnTo>
                <a:lnTo>
                  <a:pt x="807288" y="98995"/>
                </a:lnTo>
                <a:lnTo>
                  <a:pt x="812512" y="100115"/>
                </a:lnTo>
                <a:lnTo>
                  <a:pt x="818534" y="99592"/>
                </a:lnTo>
                <a:lnTo>
                  <a:pt x="831999" y="95623"/>
                </a:lnTo>
                <a:lnTo>
                  <a:pt x="899880" y="91337"/>
                </a:lnTo>
                <a:lnTo>
                  <a:pt x="914720" y="94494"/>
                </a:lnTo>
                <a:lnTo>
                  <a:pt x="928512" y="98861"/>
                </a:lnTo>
                <a:lnTo>
                  <a:pt x="944686" y="102589"/>
                </a:lnTo>
                <a:lnTo>
                  <a:pt x="951101" y="105051"/>
                </a:lnTo>
                <a:lnTo>
                  <a:pt x="957917" y="107963"/>
                </a:lnTo>
                <a:lnTo>
                  <a:pt x="972264" y="114584"/>
                </a:lnTo>
                <a:lnTo>
                  <a:pt x="979646" y="118127"/>
                </a:lnTo>
                <a:lnTo>
                  <a:pt x="994621" y="122065"/>
                </a:lnTo>
                <a:lnTo>
                  <a:pt x="1041694" y="125030"/>
                </a:lnTo>
                <a:lnTo>
                  <a:pt x="1053948" y="121746"/>
                </a:lnTo>
                <a:lnTo>
                  <a:pt x="1060772" y="119092"/>
                </a:lnTo>
                <a:lnTo>
                  <a:pt x="1078514" y="112757"/>
                </a:lnTo>
                <a:lnTo>
                  <a:pt x="1088579" y="109289"/>
                </a:lnTo>
                <a:lnTo>
                  <a:pt x="1100369" y="105708"/>
                </a:lnTo>
                <a:lnTo>
                  <a:pt x="1127016" y="98342"/>
                </a:lnTo>
                <a:lnTo>
                  <a:pt x="1137424" y="97139"/>
                </a:lnTo>
                <a:lnTo>
                  <a:pt x="1145632" y="97608"/>
                </a:lnTo>
                <a:lnTo>
                  <a:pt x="1161950" y="100245"/>
                </a:lnTo>
                <a:lnTo>
                  <a:pt x="1216176" y="102077"/>
                </a:lnTo>
                <a:lnTo>
                  <a:pt x="1223534" y="100899"/>
                </a:lnTo>
                <a:lnTo>
                  <a:pt x="1229709" y="98845"/>
                </a:lnTo>
                <a:lnTo>
                  <a:pt x="1254813" y="86421"/>
                </a:lnTo>
                <a:lnTo>
                  <a:pt x="1263262" y="82842"/>
                </a:lnTo>
                <a:lnTo>
                  <a:pt x="1272704" y="79186"/>
                </a:lnTo>
                <a:lnTo>
                  <a:pt x="1282810" y="75479"/>
                </a:lnTo>
                <a:lnTo>
                  <a:pt x="1292086" y="71737"/>
                </a:lnTo>
                <a:lnTo>
                  <a:pt x="1300811" y="67973"/>
                </a:lnTo>
                <a:lnTo>
                  <a:pt x="1309167" y="64194"/>
                </a:lnTo>
                <a:lnTo>
                  <a:pt x="1321839" y="59994"/>
                </a:lnTo>
                <a:lnTo>
                  <a:pt x="1326995" y="58874"/>
                </a:lnTo>
                <a:lnTo>
                  <a:pt x="1332973" y="59398"/>
                </a:lnTo>
                <a:lnTo>
                  <a:pt x="1346389" y="63366"/>
                </a:lnTo>
                <a:lnTo>
                  <a:pt x="1352252" y="66203"/>
                </a:lnTo>
                <a:lnTo>
                  <a:pt x="1357432" y="69363"/>
                </a:lnTo>
                <a:lnTo>
                  <a:pt x="1362154" y="72740"/>
                </a:lnTo>
                <a:lnTo>
                  <a:pt x="1367843" y="77531"/>
                </a:lnTo>
                <a:lnTo>
                  <a:pt x="1374175" y="83266"/>
                </a:lnTo>
                <a:lnTo>
                  <a:pt x="1391836" y="100085"/>
                </a:lnTo>
                <a:lnTo>
                  <a:pt x="1396520" y="104652"/>
                </a:lnTo>
                <a:lnTo>
                  <a:pt x="1402183" y="108966"/>
                </a:lnTo>
                <a:lnTo>
                  <a:pt x="1408499" y="113112"/>
                </a:lnTo>
                <a:lnTo>
                  <a:pt x="1415249" y="117146"/>
                </a:lnTo>
                <a:lnTo>
                  <a:pt x="1429522" y="121629"/>
                </a:lnTo>
                <a:lnTo>
                  <a:pt x="1453314" y="124506"/>
                </a:lnTo>
                <a:lnTo>
                  <a:pt x="1465491" y="121513"/>
                </a:lnTo>
                <a:lnTo>
                  <a:pt x="1472293" y="118937"/>
                </a:lnTo>
                <a:lnTo>
                  <a:pt x="1500072" y="109243"/>
                </a:lnTo>
                <a:lnTo>
                  <a:pt x="1514635" y="105416"/>
                </a:lnTo>
                <a:lnTo>
                  <a:pt x="1540400" y="102959"/>
                </a:lnTo>
                <a:lnTo>
                  <a:pt x="1546363" y="104027"/>
                </a:lnTo>
                <a:lnTo>
                  <a:pt x="1556376" y="108601"/>
                </a:lnTo>
                <a:lnTo>
                  <a:pt x="1560824" y="111599"/>
                </a:lnTo>
                <a:lnTo>
                  <a:pt x="1565059" y="114868"/>
                </a:lnTo>
                <a:lnTo>
                  <a:pt x="1569153" y="118317"/>
                </a:lnTo>
                <a:lnTo>
                  <a:pt x="1576961" y="123156"/>
                </a:lnTo>
                <a:lnTo>
                  <a:pt x="1587248" y="128922"/>
                </a:lnTo>
                <a:lnTo>
                  <a:pt x="1599185" y="135306"/>
                </a:lnTo>
                <a:lnTo>
                  <a:pt x="1608413" y="139562"/>
                </a:lnTo>
                <a:lnTo>
                  <a:pt x="1615835" y="142400"/>
                </a:lnTo>
                <a:lnTo>
                  <a:pt x="1632349" y="146393"/>
                </a:lnTo>
                <a:lnTo>
                  <a:pt x="1636872" y="146954"/>
                </a:lnTo>
                <a:lnTo>
                  <a:pt x="1648672" y="144190"/>
                </a:lnTo>
                <a:lnTo>
                  <a:pt x="1662383" y="139998"/>
                </a:lnTo>
                <a:lnTo>
                  <a:pt x="1683112" y="136368"/>
                </a:lnTo>
                <a:lnTo>
                  <a:pt x="1688495" y="133920"/>
                </a:lnTo>
                <a:lnTo>
                  <a:pt x="1693353" y="131018"/>
                </a:lnTo>
                <a:lnTo>
                  <a:pt x="1699132" y="127814"/>
                </a:lnTo>
                <a:lnTo>
                  <a:pt x="1712326" y="120866"/>
                </a:lnTo>
                <a:lnTo>
                  <a:pt x="1726657" y="116932"/>
                </a:lnTo>
                <a:lnTo>
                  <a:pt x="1769471" y="113969"/>
                </a:lnTo>
                <a:lnTo>
                  <a:pt x="1775277" y="115177"/>
                </a:lnTo>
                <a:lnTo>
                  <a:pt x="1780418" y="117253"/>
                </a:lnTo>
                <a:lnTo>
                  <a:pt x="1785115" y="119907"/>
                </a:lnTo>
                <a:lnTo>
                  <a:pt x="1815997" y="135777"/>
                </a:lnTo>
                <a:lnTo>
                  <a:pt x="1825344" y="139876"/>
                </a:lnTo>
                <a:lnTo>
                  <a:pt x="1839118" y="144431"/>
                </a:lnTo>
                <a:lnTo>
                  <a:pt x="1876309" y="147754"/>
                </a:lnTo>
                <a:lnTo>
                  <a:pt x="1888438" y="144546"/>
                </a:lnTo>
                <a:lnTo>
                  <a:pt x="1895229" y="141911"/>
                </a:lnTo>
                <a:lnTo>
                  <a:pt x="1902296" y="137616"/>
                </a:lnTo>
                <a:lnTo>
                  <a:pt x="1909547" y="132212"/>
                </a:lnTo>
                <a:lnTo>
                  <a:pt x="1916921" y="126070"/>
                </a:lnTo>
                <a:lnTo>
                  <a:pt x="1924377" y="120705"/>
                </a:lnTo>
                <a:lnTo>
                  <a:pt x="1931888" y="115858"/>
                </a:lnTo>
                <a:lnTo>
                  <a:pt x="1939435" y="111357"/>
                </a:lnTo>
                <a:lnTo>
                  <a:pt x="1945737" y="108356"/>
                </a:lnTo>
                <a:lnTo>
                  <a:pt x="1961943" y="102863"/>
                </a:lnTo>
                <a:lnTo>
                  <a:pt x="1968362" y="100153"/>
                </a:lnTo>
                <a:lnTo>
                  <a:pt x="1975181" y="97077"/>
                </a:lnTo>
                <a:lnTo>
                  <a:pt x="1989532" y="93659"/>
                </a:lnTo>
                <a:lnTo>
                  <a:pt x="2013372" y="91465"/>
                </a:lnTo>
                <a:lnTo>
                  <a:pt x="2025555" y="94551"/>
                </a:lnTo>
                <a:lnTo>
                  <a:pt x="2038167" y="98887"/>
                </a:lnTo>
                <a:lnTo>
                  <a:pt x="2053677" y="102597"/>
                </a:lnTo>
                <a:lnTo>
                  <a:pt x="2059997" y="105056"/>
                </a:lnTo>
                <a:lnTo>
                  <a:pt x="2066752" y="107965"/>
                </a:lnTo>
                <a:lnTo>
                  <a:pt x="2082325" y="112061"/>
                </a:lnTo>
                <a:lnTo>
                  <a:pt x="2122686" y="113633"/>
                </a:lnTo>
                <a:lnTo>
                  <a:pt x="2128863" y="112414"/>
                </a:lnTo>
                <a:lnTo>
                  <a:pt x="2134252" y="110330"/>
                </a:lnTo>
                <a:lnTo>
                  <a:pt x="2139114" y="107672"/>
                </a:lnTo>
                <a:lnTo>
                  <a:pt x="2182364" y="85726"/>
                </a:lnTo>
                <a:lnTo>
                  <a:pt x="2196590" y="79839"/>
                </a:lnTo>
                <a:lnTo>
                  <a:pt x="2208613" y="75914"/>
                </a:lnTo>
                <a:lnTo>
                  <a:pt x="2219168" y="73298"/>
                </a:lnTo>
                <a:lnTo>
                  <a:pt x="2227476" y="72823"/>
                </a:lnTo>
                <a:lnTo>
                  <a:pt x="2234284" y="73777"/>
                </a:lnTo>
                <a:lnTo>
                  <a:pt x="2245235" y="78223"/>
                </a:lnTo>
                <a:lnTo>
                  <a:pt x="2249933" y="81187"/>
                </a:lnTo>
                <a:lnTo>
                  <a:pt x="2254335" y="84433"/>
                </a:lnTo>
                <a:lnTo>
                  <a:pt x="2258540" y="87867"/>
                </a:lnTo>
                <a:lnTo>
                  <a:pt x="2262613" y="91426"/>
                </a:lnTo>
                <a:lnTo>
                  <a:pt x="2266599" y="95069"/>
                </a:lnTo>
                <a:lnTo>
                  <a:pt x="2273065" y="100038"/>
                </a:lnTo>
                <a:lnTo>
                  <a:pt x="2281187" y="105890"/>
                </a:lnTo>
                <a:lnTo>
                  <a:pt x="2290411" y="112331"/>
                </a:lnTo>
                <a:lnTo>
                  <a:pt x="2297831" y="117895"/>
                </a:lnTo>
                <a:lnTo>
                  <a:pt x="2304047" y="122875"/>
                </a:lnTo>
                <a:lnTo>
                  <a:pt x="2309461" y="127465"/>
                </a:lnTo>
                <a:lnTo>
                  <a:pt x="2314340" y="130525"/>
                </a:lnTo>
                <a:lnTo>
                  <a:pt x="2323149" y="133924"/>
                </a:lnTo>
                <a:lnTo>
                  <a:pt x="2328546" y="133562"/>
                </a:lnTo>
                <a:lnTo>
                  <a:pt x="2341316" y="129771"/>
                </a:lnTo>
                <a:lnTo>
                  <a:pt x="2347007" y="126982"/>
                </a:lnTo>
                <a:lnTo>
                  <a:pt x="2352071" y="123852"/>
                </a:lnTo>
                <a:lnTo>
                  <a:pt x="2356717" y="120496"/>
                </a:lnTo>
                <a:lnTo>
                  <a:pt x="2362355" y="116989"/>
                </a:lnTo>
                <a:lnTo>
                  <a:pt x="2368653" y="113381"/>
                </a:lnTo>
                <a:lnTo>
                  <a:pt x="2382424" y="105985"/>
                </a:lnTo>
                <a:lnTo>
                  <a:pt x="2397011" y="98465"/>
                </a:lnTo>
                <a:lnTo>
                  <a:pt x="2404458" y="93411"/>
                </a:lnTo>
                <a:lnTo>
                  <a:pt x="2411962" y="87502"/>
                </a:lnTo>
                <a:lnTo>
                  <a:pt x="2419504" y="81023"/>
                </a:lnTo>
                <a:lnTo>
                  <a:pt x="2428343" y="75433"/>
                </a:lnTo>
                <a:lnTo>
                  <a:pt x="2438045" y="70437"/>
                </a:lnTo>
                <a:lnTo>
                  <a:pt x="2448323" y="65836"/>
                </a:lnTo>
                <a:lnTo>
                  <a:pt x="2457715" y="62769"/>
                </a:lnTo>
                <a:lnTo>
                  <a:pt x="2474924" y="59361"/>
                </a:lnTo>
                <a:lnTo>
                  <a:pt x="2481800" y="57182"/>
                </a:lnTo>
                <a:lnTo>
                  <a:pt x="2487653" y="54460"/>
                </a:lnTo>
                <a:lnTo>
                  <a:pt x="2492825" y="51375"/>
                </a:lnTo>
                <a:lnTo>
                  <a:pt x="2505345" y="47947"/>
                </a:lnTo>
                <a:lnTo>
                  <a:pt x="2528012" y="45746"/>
                </a:lnTo>
                <a:lnTo>
                  <a:pt x="2536241" y="43026"/>
                </a:lnTo>
                <a:lnTo>
                  <a:pt x="2546807" y="38672"/>
                </a:lnTo>
                <a:lnTo>
                  <a:pt x="2558931" y="33229"/>
                </a:lnTo>
                <a:lnTo>
                  <a:pt x="2569554" y="29601"/>
                </a:lnTo>
                <a:lnTo>
                  <a:pt x="2579176" y="27182"/>
                </a:lnTo>
                <a:lnTo>
                  <a:pt x="2628900" y="109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"/>
          <p:cNvSpPr/>
          <p:nvPr/>
        </p:nvSpPr>
        <p:spPr>
          <a:xfrm>
            <a:off x="3337559" y="6423659"/>
            <a:ext cx="194312" cy="22861"/>
          </a:xfrm>
          <a:custGeom>
            <a:avLst/>
            <a:gdLst/>
            <a:ahLst/>
            <a:cxnLst/>
            <a:rect l="0" t="0" r="0" b="0"/>
            <a:pathLst>
              <a:path w="194312" h="22861">
                <a:moveTo>
                  <a:pt x="0" y="22860"/>
                </a:moveTo>
                <a:lnTo>
                  <a:pt x="31819" y="6951"/>
                </a:lnTo>
                <a:lnTo>
                  <a:pt x="37722" y="4635"/>
                </a:lnTo>
                <a:lnTo>
                  <a:pt x="42929" y="3090"/>
                </a:lnTo>
                <a:lnTo>
                  <a:pt x="47669" y="2060"/>
                </a:lnTo>
                <a:lnTo>
                  <a:pt x="53370" y="1373"/>
                </a:lnTo>
                <a:lnTo>
                  <a:pt x="59710" y="916"/>
                </a:lnTo>
                <a:lnTo>
                  <a:pt x="66477" y="611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"/>
          <p:cNvSpPr/>
          <p:nvPr/>
        </p:nvSpPr>
        <p:spPr>
          <a:xfrm>
            <a:off x="3348990" y="6526529"/>
            <a:ext cx="182881" cy="17703"/>
          </a:xfrm>
          <a:custGeom>
            <a:avLst/>
            <a:gdLst/>
            <a:ahLst/>
            <a:cxnLst/>
            <a:rect l="0" t="0" r="0" b="0"/>
            <a:pathLst>
              <a:path w="182881" h="17703">
                <a:moveTo>
                  <a:pt x="0" y="0"/>
                </a:moveTo>
                <a:lnTo>
                  <a:pt x="6068" y="6069"/>
                </a:lnTo>
                <a:lnTo>
                  <a:pt x="9125" y="7855"/>
                </a:lnTo>
                <a:lnTo>
                  <a:pt x="12433" y="9048"/>
                </a:lnTo>
                <a:lnTo>
                  <a:pt x="15909" y="9842"/>
                </a:lnTo>
                <a:lnTo>
                  <a:pt x="19495" y="11641"/>
                </a:lnTo>
                <a:lnTo>
                  <a:pt x="23157" y="14112"/>
                </a:lnTo>
                <a:lnTo>
                  <a:pt x="26868" y="17028"/>
                </a:lnTo>
                <a:lnTo>
                  <a:pt x="31882" y="17702"/>
                </a:lnTo>
                <a:lnTo>
                  <a:pt x="37764" y="16882"/>
                </a:lnTo>
                <a:lnTo>
                  <a:pt x="44226" y="15064"/>
                </a:lnTo>
                <a:lnTo>
                  <a:pt x="51074" y="13853"/>
                </a:lnTo>
                <a:lnTo>
                  <a:pt x="58179" y="13045"/>
                </a:lnTo>
                <a:lnTo>
                  <a:pt x="65456" y="12508"/>
                </a:lnTo>
                <a:lnTo>
                  <a:pt x="76928" y="11909"/>
                </a:lnTo>
                <a:lnTo>
                  <a:pt x="81765" y="11750"/>
                </a:lnTo>
                <a:lnTo>
                  <a:pt x="18288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6"/>
          <p:cNvSpPr/>
          <p:nvPr/>
        </p:nvSpPr>
        <p:spPr>
          <a:xfrm>
            <a:off x="3646170" y="6333808"/>
            <a:ext cx="245067" cy="336342"/>
          </a:xfrm>
          <a:custGeom>
            <a:avLst/>
            <a:gdLst/>
            <a:ahLst/>
            <a:cxnLst/>
            <a:rect l="0" t="0" r="0" b="0"/>
            <a:pathLst>
              <a:path w="245067" h="336342">
                <a:moveTo>
                  <a:pt x="171450" y="9842"/>
                </a:moveTo>
                <a:lnTo>
                  <a:pt x="189653" y="3774"/>
                </a:lnTo>
                <a:lnTo>
                  <a:pt x="196285" y="1986"/>
                </a:lnTo>
                <a:lnTo>
                  <a:pt x="201976" y="794"/>
                </a:lnTo>
                <a:lnTo>
                  <a:pt x="207041" y="0"/>
                </a:lnTo>
                <a:lnTo>
                  <a:pt x="211687" y="741"/>
                </a:lnTo>
                <a:lnTo>
                  <a:pt x="216055" y="2504"/>
                </a:lnTo>
                <a:lnTo>
                  <a:pt x="220236" y="4950"/>
                </a:lnTo>
                <a:lnTo>
                  <a:pt x="224294" y="7850"/>
                </a:lnTo>
                <a:lnTo>
                  <a:pt x="228269" y="11054"/>
                </a:lnTo>
                <a:lnTo>
                  <a:pt x="232190" y="14460"/>
                </a:lnTo>
                <a:lnTo>
                  <a:pt x="236073" y="16731"/>
                </a:lnTo>
                <a:lnTo>
                  <a:pt x="239932" y="18244"/>
                </a:lnTo>
                <a:lnTo>
                  <a:pt x="243774" y="19253"/>
                </a:lnTo>
                <a:lnTo>
                  <a:pt x="245066" y="19926"/>
                </a:lnTo>
                <a:lnTo>
                  <a:pt x="244657" y="20374"/>
                </a:lnTo>
                <a:lnTo>
                  <a:pt x="243115" y="20673"/>
                </a:lnTo>
                <a:lnTo>
                  <a:pt x="237006" y="20873"/>
                </a:lnTo>
                <a:lnTo>
                  <a:pt x="115249" y="21256"/>
                </a:lnTo>
                <a:lnTo>
                  <a:pt x="106042" y="22531"/>
                </a:lnTo>
                <a:lnTo>
                  <a:pt x="98635" y="24651"/>
                </a:lnTo>
                <a:lnTo>
                  <a:pt x="92426" y="27335"/>
                </a:lnTo>
                <a:lnTo>
                  <a:pt x="87018" y="29123"/>
                </a:lnTo>
                <a:lnTo>
                  <a:pt x="82141" y="30316"/>
                </a:lnTo>
                <a:lnTo>
                  <a:pt x="77621" y="31112"/>
                </a:lnTo>
                <a:lnTo>
                  <a:pt x="73337" y="31642"/>
                </a:lnTo>
                <a:lnTo>
                  <a:pt x="69211" y="31995"/>
                </a:lnTo>
                <a:lnTo>
                  <a:pt x="65191" y="32230"/>
                </a:lnTo>
                <a:lnTo>
                  <a:pt x="62510" y="33658"/>
                </a:lnTo>
                <a:lnTo>
                  <a:pt x="60723" y="35879"/>
                </a:lnTo>
                <a:lnTo>
                  <a:pt x="59532" y="38630"/>
                </a:lnTo>
                <a:lnTo>
                  <a:pt x="54822" y="45073"/>
                </a:lnTo>
                <a:lnTo>
                  <a:pt x="51788" y="48569"/>
                </a:lnTo>
                <a:lnTo>
                  <a:pt x="49765" y="52170"/>
                </a:lnTo>
                <a:lnTo>
                  <a:pt x="45648" y="64575"/>
                </a:lnTo>
                <a:lnTo>
                  <a:pt x="43132" y="70461"/>
                </a:lnTo>
                <a:lnTo>
                  <a:pt x="40184" y="76924"/>
                </a:lnTo>
                <a:lnTo>
                  <a:pt x="38220" y="86314"/>
                </a:lnTo>
                <a:lnTo>
                  <a:pt x="36909" y="97653"/>
                </a:lnTo>
                <a:lnTo>
                  <a:pt x="35454" y="119989"/>
                </a:lnTo>
                <a:lnTo>
                  <a:pt x="34807" y="134149"/>
                </a:lnTo>
                <a:lnTo>
                  <a:pt x="34520" y="144676"/>
                </a:lnTo>
                <a:lnTo>
                  <a:pt x="34335" y="155715"/>
                </a:lnTo>
                <a:lnTo>
                  <a:pt x="36860" y="156620"/>
                </a:lnTo>
                <a:lnTo>
                  <a:pt x="41083" y="157224"/>
                </a:lnTo>
                <a:lnTo>
                  <a:pt x="46439" y="157626"/>
                </a:lnTo>
                <a:lnTo>
                  <a:pt x="51279" y="156624"/>
                </a:lnTo>
                <a:lnTo>
                  <a:pt x="55776" y="154687"/>
                </a:lnTo>
                <a:lnTo>
                  <a:pt x="60044" y="152125"/>
                </a:lnTo>
                <a:lnTo>
                  <a:pt x="64159" y="150417"/>
                </a:lnTo>
                <a:lnTo>
                  <a:pt x="68173" y="149278"/>
                </a:lnTo>
                <a:lnTo>
                  <a:pt x="72118" y="148519"/>
                </a:lnTo>
                <a:lnTo>
                  <a:pt x="78558" y="148014"/>
                </a:lnTo>
                <a:lnTo>
                  <a:pt x="86662" y="147676"/>
                </a:lnTo>
                <a:lnTo>
                  <a:pt x="108366" y="147301"/>
                </a:lnTo>
                <a:lnTo>
                  <a:pt x="139179" y="147135"/>
                </a:lnTo>
                <a:lnTo>
                  <a:pt x="152476" y="148360"/>
                </a:lnTo>
                <a:lnTo>
                  <a:pt x="163881" y="150447"/>
                </a:lnTo>
                <a:lnTo>
                  <a:pt x="174024" y="153108"/>
                </a:lnTo>
                <a:lnTo>
                  <a:pt x="182056" y="154883"/>
                </a:lnTo>
                <a:lnTo>
                  <a:pt x="188680" y="156066"/>
                </a:lnTo>
                <a:lnTo>
                  <a:pt x="194367" y="156854"/>
                </a:lnTo>
                <a:lnTo>
                  <a:pt x="199428" y="158650"/>
                </a:lnTo>
                <a:lnTo>
                  <a:pt x="204072" y="161117"/>
                </a:lnTo>
                <a:lnTo>
                  <a:pt x="208438" y="164032"/>
                </a:lnTo>
                <a:lnTo>
                  <a:pt x="212618" y="167245"/>
                </a:lnTo>
                <a:lnTo>
                  <a:pt x="216675" y="170657"/>
                </a:lnTo>
                <a:lnTo>
                  <a:pt x="226244" y="179191"/>
                </a:lnTo>
                <a:lnTo>
                  <a:pt x="230939" y="183744"/>
                </a:lnTo>
                <a:lnTo>
                  <a:pt x="233969" y="186737"/>
                </a:lnTo>
                <a:lnTo>
                  <a:pt x="235989" y="190002"/>
                </a:lnTo>
                <a:lnTo>
                  <a:pt x="238234" y="197016"/>
                </a:lnTo>
                <a:lnTo>
                  <a:pt x="239231" y="204367"/>
                </a:lnTo>
                <a:lnTo>
                  <a:pt x="239675" y="211867"/>
                </a:lnTo>
                <a:lnTo>
                  <a:pt x="239983" y="224766"/>
                </a:lnTo>
                <a:lnTo>
                  <a:pt x="240025" y="242723"/>
                </a:lnTo>
                <a:lnTo>
                  <a:pt x="237487" y="248915"/>
                </a:lnTo>
                <a:lnTo>
                  <a:pt x="233254" y="256854"/>
                </a:lnTo>
                <a:lnTo>
                  <a:pt x="227893" y="265957"/>
                </a:lnTo>
                <a:lnTo>
                  <a:pt x="215162" y="286231"/>
                </a:lnTo>
                <a:lnTo>
                  <a:pt x="198429" y="312087"/>
                </a:lnTo>
                <a:lnTo>
                  <a:pt x="192753" y="319009"/>
                </a:lnTo>
                <a:lnTo>
                  <a:pt x="189462" y="322633"/>
                </a:lnTo>
                <a:lnTo>
                  <a:pt x="185998" y="325049"/>
                </a:lnTo>
                <a:lnTo>
                  <a:pt x="178762" y="327734"/>
                </a:lnTo>
                <a:lnTo>
                  <a:pt x="171313" y="328927"/>
                </a:lnTo>
                <a:lnTo>
                  <a:pt x="167548" y="329245"/>
                </a:lnTo>
                <a:lnTo>
                  <a:pt x="161229" y="330727"/>
                </a:lnTo>
                <a:lnTo>
                  <a:pt x="153206" y="332985"/>
                </a:lnTo>
                <a:lnTo>
                  <a:pt x="144047" y="335760"/>
                </a:lnTo>
                <a:lnTo>
                  <a:pt x="131591" y="336341"/>
                </a:lnTo>
                <a:lnTo>
                  <a:pt x="116937" y="335457"/>
                </a:lnTo>
                <a:lnTo>
                  <a:pt x="100818" y="333599"/>
                </a:lnTo>
                <a:lnTo>
                  <a:pt x="87532" y="332359"/>
                </a:lnTo>
                <a:lnTo>
                  <a:pt x="76134" y="331533"/>
                </a:lnTo>
                <a:lnTo>
                  <a:pt x="65996" y="330983"/>
                </a:lnTo>
                <a:lnTo>
                  <a:pt x="56697" y="328076"/>
                </a:lnTo>
                <a:lnTo>
                  <a:pt x="47958" y="323598"/>
                </a:lnTo>
                <a:lnTo>
                  <a:pt x="39592" y="318072"/>
                </a:lnTo>
                <a:lnTo>
                  <a:pt x="31474" y="314388"/>
                </a:lnTo>
                <a:lnTo>
                  <a:pt x="23523" y="311932"/>
                </a:lnTo>
                <a:lnTo>
                  <a:pt x="0" y="307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7"/>
          <p:cNvSpPr/>
          <p:nvPr/>
        </p:nvSpPr>
        <p:spPr>
          <a:xfrm>
            <a:off x="6926621" y="2263139"/>
            <a:ext cx="137120" cy="136476"/>
          </a:xfrm>
          <a:custGeom>
            <a:avLst/>
            <a:gdLst/>
            <a:ahLst/>
            <a:cxnLst/>
            <a:rect l="0" t="0" r="0" b="0"/>
            <a:pathLst>
              <a:path w="137120" h="136476">
                <a:moveTo>
                  <a:pt x="22819" y="0"/>
                </a:moveTo>
                <a:lnTo>
                  <a:pt x="12977" y="0"/>
                </a:lnTo>
                <a:lnTo>
                  <a:pt x="12447" y="1271"/>
                </a:lnTo>
                <a:lnTo>
                  <a:pt x="12095" y="3387"/>
                </a:lnTo>
                <a:lnTo>
                  <a:pt x="11860" y="6068"/>
                </a:lnTo>
                <a:lnTo>
                  <a:pt x="11702" y="9126"/>
                </a:lnTo>
                <a:lnTo>
                  <a:pt x="11528" y="15909"/>
                </a:lnTo>
                <a:lnTo>
                  <a:pt x="11401" y="48000"/>
                </a:lnTo>
                <a:lnTo>
                  <a:pt x="10126" y="53590"/>
                </a:lnTo>
                <a:lnTo>
                  <a:pt x="8008" y="59857"/>
                </a:lnTo>
                <a:lnTo>
                  <a:pt x="5324" y="66575"/>
                </a:lnTo>
                <a:lnTo>
                  <a:pt x="3536" y="73593"/>
                </a:lnTo>
                <a:lnTo>
                  <a:pt x="2344" y="80812"/>
                </a:lnTo>
                <a:lnTo>
                  <a:pt x="1549" y="88165"/>
                </a:lnTo>
                <a:lnTo>
                  <a:pt x="1018" y="94337"/>
                </a:lnTo>
                <a:lnTo>
                  <a:pt x="665" y="99722"/>
                </a:lnTo>
                <a:lnTo>
                  <a:pt x="273" y="109091"/>
                </a:lnTo>
                <a:lnTo>
                  <a:pt x="52" y="121506"/>
                </a:lnTo>
                <a:lnTo>
                  <a:pt x="0" y="129356"/>
                </a:lnTo>
                <a:lnTo>
                  <a:pt x="1256" y="131958"/>
                </a:lnTo>
                <a:lnTo>
                  <a:pt x="3363" y="133692"/>
                </a:lnTo>
                <a:lnTo>
                  <a:pt x="6038" y="134848"/>
                </a:lnTo>
                <a:lnTo>
                  <a:pt x="9092" y="135619"/>
                </a:lnTo>
                <a:lnTo>
                  <a:pt x="12398" y="136133"/>
                </a:lnTo>
                <a:lnTo>
                  <a:pt x="15872" y="136475"/>
                </a:lnTo>
                <a:lnTo>
                  <a:pt x="19458" y="135434"/>
                </a:lnTo>
                <a:lnTo>
                  <a:pt x="23118" y="133469"/>
                </a:lnTo>
                <a:lnTo>
                  <a:pt x="26828" y="130890"/>
                </a:lnTo>
                <a:lnTo>
                  <a:pt x="30571" y="127900"/>
                </a:lnTo>
                <a:lnTo>
                  <a:pt x="34337" y="124637"/>
                </a:lnTo>
                <a:lnTo>
                  <a:pt x="38118" y="121192"/>
                </a:lnTo>
                <a:lnTo>
                  <a:pt x="45705" y="113976"/>
                </a:lnTo>
                <a:lnTo>
                  <a:pt x="49505" y="110274"/>
                </a:lnTo>
                <a:lnTo>
                  <a:pt x="57120" y="103996"/>
                </a:lnTo>
                <a:lnTo>
                  <a:pt x="88298" y="79497"/>
                </a:lnTo>
                <a:lnTo>
                  <a:pt x="95681" y="73318"/>
                </a:lnTo>
                <a:lnTo>
                  <a:pt x="101874" y="67929"/>
                </a:lnTo>
                <a:lnTo>
                  <a:pt x="108542" y="61796"/>
                </a:lnTo>
                <a:lnTo>
                  <a:pt x="115528" y="55168"/>
                </a:lnTo>
                <a:lnTo>
                  <a:pt x="137119" y="2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8"/>
          <p:cNvSpPr/>
          <p:nvPr/>
        </p:nvSpPr>
        <p:spPr>
          <a:xfrm>
            <a:off x="7029457" y="2252180"/>
            <a:ext cx="34284" cy="353860"/>
          </a:xfrm>
          <a:custGeom>
            <a:avLst/>
            <a:gdLst/>
            <a:ahLst/>
            <a:cxnLst/>
            <a:rect l="0" t="0" r="0" b="0"/>
            <a:pathLst>
              <a:path w="34284" h="353860">
                <a:moveTo>
                  <a:pt x="22852" y="10959"/>
                </a:moveTo>
                <a:lnTo>
                  <a:pt x="934" y="0"/>
                </a:lnTo>
                <a:lnTo>
                  <a:pt x="620" y="1113"/>
                </a:lnTo>
                <a:lnTo>
                  <a:pt x="179" y="10018"/>
                </a:lnTo>
                <a:lnTo>
                  <a:pt x="0" y="58492"/>
                </a:lnTo>
                <a:lnTo>
                  <a:pt x="1268" y="64238"/>
                </a:lnTo>
                <a:lnTo>
                  <a:pt x="3382" y="70609"/>
                </a:lnTo>
                <a:lnTo>
                  <a:pt x="6063" y="77396"/>
                </a:lnTo>
                <a:lnTo>
                  <a:pt x="7849" y="83190"/>
                </a:lnTo>
                <a:lnTo>
                  <a:pt x="9041" y="88323"/>
                </a:lnTo>
                <a:lnTo>
                  <a:pt x="9835" y="93015"/>
                </a:lnTo>
                <a:lnTo>
                  <a:pt x="10364" y="101223"/>
                </a:lnTo>
                <a:lnTo>
                  <a:pt x="10952" y="123890"/>
                </a:lnTo>
                <a:lnTo>
                  <a:pt x="12379" y="142127"/>
                </a:lnTo>
                <a:lnTo>
                  <a:pt x="17351" y="189482"/>
                </a:lnTo>
                <a:lnTo>
                  <a:pt x="19185" y="215065"/>
                </a:lnTo>
                <a:lnTo>
                  <a:pt x="20408" y="241010"/>
                </a:lnTo>
                <a:lnTo>
                  <a:pt x="22369" y="316187"/>
                </a:lnTo>
                <a:lnTo>
                  <a:pt x="23800" y="324934"/>
                </a:lnTo>
                <a:lnTo>
                  <a:pt x="26024" y="330766"/>
                </a:lnTo>
                <a:lnTo>
                  <a:pt x="34283" y="353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9"/>
          <p:cNvSpPr/>
          <p:nvPr/>
        </p:nvSpPr>
        <p:spPr>
          <a:xfrm>
            <a:off x="7104340" y="2308859"/>
            <a:ext cx="107921" cy="285751"/>
          </a:xfrm>
          <a:custGeom>
            <a:avLst/>
            <a:gdLst/>
            <a:ahLst/>
            <a:cxnLst/>
            <a:rect l="0" t="0" r="0" b="0"/>
            <a:pathLst>
              <a:path w="107921" h="285751">
                <a:moveTo>
                  <a:pt x="39410" y="0"/>
                </a:moveTo>
                <a:lnTo>
                  <a:pt x="39410" y="38159"/>
                </a:lnTo>
                <a:lnTo>
                  <a:pt x="38140" y="43220"/>
                </a:lnTo>
                <a:lnTo>
                  <a:pt x="36023" y="49133"/>
                </a:lnTo>
                <a:lnTo>
                  <a:pt x="33342" y="55616"/>
                </a:lnTo>
                <a:lnTo>
                  <a:pt x="30284" y="61207"/>
                </a:lnTo>
                <a:lnTo>
                  <a:pt x="26976" y="66205"/>
                </a:lnTo>
                <a:lnTo>
                  <a:pt x="23500" y="70807"/>
                </a:lnTo>
                <a:lnTo>
                  <a:pt x="19914" y="78955"/>
                </a:lnTo>
                <a:lnTo>
                  <a:pt x="16252" y="89467"/>
                </a:lnTo>
                <a:lnTo>
                  <a:pt x="12541" y="101555"/>
                </a:lnTo>
                <a:lnTo>
                  <a:pt x="8797" y="110883"/>
                </a:lnTo>
                <a:lnTo>
                  <a:pt x="5032" y="118372"/>
                </a:lnTo>
                <a:lnTo>
                  <a:pt x="1251" y="124635"/>
                </a:lnTo>
                <a:lnTo>
                  <a:pt x="0" y="128810"/>
                </a:lnTo>
                <a:lnTo>
                  <a:pt x="437" y="131594"/>
                </a:lnTo>
                <a:lnTo>
                  <a:pt x="1998" y="133449"/>
                </a:lnTo>
                <a:lnTo>
                  <a:pt x="3038" y="135956"/>
                </a:lnTo>
                <a:lnTo>
                  <a:pt x="4195" y="142129"/>
                </a:lnTo>
                <a:lnTo>
                  <a:pt x="5773" y="144283"/>
                </a:lnTo>
                <a:lnTo>
                  <a:pt x="8096" y="145719"/>
                </a:lnTo>
                <a:lnTo>
                  <a:pt x="10914" y="146676"/>
                </a:lnTo>
                <a:lnTo>
                  <a:pt x="14062" y="147314"/>
                </a:lnTo>
                <a:lnTo>
                  <a:pt x="17431" y="147740"/>
                </a:lnTo>
                <a:lnTo>
                  <a:pt x="20947" y="148023"/>
                </a:lnTo>
                <a:lnTo>
                  <a:pt x="24562" y="148212"/>
                </a:lnTo>
                <a:lnTo>
                  <a:pt x="31963" y="148422"/>
                </a:lnTo>
                <a:lnTo>
                  <a:pt x="84188" y="148576"/>
                </a:lnTo>
                <a:lnTo>
                  <a:pt x="89582" y="149851"/>
                </a:lnTo>
                <a:lnTo>
                  <a:pt x="94448" y="151971"/>
                </a:lnTo>
                <a:lnTo>
                  <a:pt x="105315" y="158430"/>
                </a:lnTo>
                <a:lnTo>
                  <a:pt x="106206" y="160230"/>
                </a:lnTo>
                <a:lnTo>
                  <a:pt x="107197" y="165617"/>
                </a:lnTo>
                <a:lnTo>
                  <a:pt x="107637" y="172244"/>
                </a:lnTo>
                <a:lnTo>
                  <a:pt x="107833" y="179423"/>
                </a:lnTo>
                <a:lnTo>
                  <a:pt x="107920" y="186847"/>
                </a:lnTo>
                <a:lnTo>
                  <a:pt x="106673" y="193145"/>
                </a:lnTo>
                <a:lnTo>
                  <a:pt x="104571" y="201154"/>
                </a:lnTo>
                <a:lnTo>
                  <a:pt x="101901" y="210303"/>
                </a:lnTo>
                <a:lnTo>
                  <a:pt x="98851" y="217672"/>
                </a:lnTo>
                <a:lnTo>
                  <a:pt x="95547" y="223855"/>
                </a:lnTo>
                <a:lnTo>
                  <a:pt x="92075" y="229247"/>
                </a:lnTo>
                <a:lnTo>
                  <a:pt x="89760" y="234111"/>
                </a:lnTo>
                <a:lnTo>
                  <a:pt x="87187" y="242903"/>
                </a:lnTo>
                <a:lnTo>
                  <a:pt x="82691" y="249566"/>
                </a:lnTo>
                <a:lnTo>
                  <a:pt x="75885" y="257817"/>
                </a:lnTo>
                <a:lnTo>
                  <a:pt x="5084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0"/>
          <p:cNvSpPr/>
          <p:nvPr/>
        </p:nvSpPr>
        <p:spPr>
          <a:xfrm>
            <a:off x="7680959" y="3451859"/>
            <a:ext cx="148592" cy="97414"/>
          </a:xfrm>
          <a:custGeom>
            <a:avLst/>
            <a:gdLst/>
            <a:ahLst/>
            <a:cxnLst/>
            <a:rect l="0" t="0" r="0" b="0"/>
            <a:pathLst>
              <a:path w="148592" h="97414">
                <a:moveTo>
                  <a:pt x="0" y="0"/>
                </a:moveTo>
                <a:lnTo>
                  <a:pt x="0" y="6069"/>
                </a:lnTo>
                <a:lnTo>
                  <a:pt x="1271" y="7856"/>
                </a:lnTo>
                <a:lnTo>
                  <a:pt x="3388" y="9047"/>
                </a:lnTo>
                <a:lnTo>
                  <a:pt x="6068" y="9842"/>
                </a:lnTo>
                <a:lnTo>
                  <a:pt x="9125" y="15451"/>
                </a:lnTo>
                <a:lnTo>
                  <a:pt x="12434" y="24271"/>
                </a:lnTo>
                <a:lnTo>
                  <a:pt x="15909" y="35231"/>
                </a:lnTo>
                <a:lnTo>
                  <a:pt x="19496" y="45077"/>
                </a:lnTo>
                <a:lnTo>
                  <a:pt x="23158" y="54182"/>
                </a:lnTo>
                <a:lnTo>
                  <a:pt x="26868" y="62791"/>
                </a:lnTo>
                <a:lnTo>
                  <a:pt x="30612" y="69801"/>
                </a:lnTo>
                <a:lnTo>
                  <a:pt x="34378" y="75744"/>
                </a:lnTo>
                <a:lnTo>
                  <a:pt x="38159" y="80976"/>
                </a:lnTo>
                <a:lnTo>
                  <a:pt x="41950" y="84464"/>
                </a:lnTo>
                <a:lnTo>
                  <a:pt x="45747" y="86790"/>
                </a:lnTo>
                <a:lnTo>
                  <a:pt x="49548" y="88340"/>
                </a:lnTo>
                <a:lnTo>
                  <a:pt x="54622" y="90643"/>
                </a:lnTo>
                <a:lnTo>
                  <a:pt x="67033" y="96590"/>
                </a:lnTo>
                <a:lnTo>
                  <a:pt x="73899" y="97413"/>
                </a:lnTo>
                <a:lnTo>
                  <a:pt x="81016" y="96692"/>
                </a:lnTo>
                <a:lnTo>
                  <a:pt x="88301" y="94941"/>
                </a:lnTo>
                <a:lnTo>
                  <a:pt x="96968" y="93775"/>
                </a:lnTo>
                <a:lnTo>
                  <a:pt x="106555" y="92997"/>
                </a:lnTo>
                <a:lnTo>
                  <a:pt x="116757" y="92478"/>
                </a:lnTo>
                <a:lnTo>
                  <a:pt x="124828" y="90862"/>
                </a:lnTo>
                <a:lnTo>
                  <a:pt x="131479" y="88515"/>
                </a:lnTo>
                <a:lnTo>
                  <a:pt x="148591" y="800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1"/>
          <p:cNvSpPr/>
          <p:nvPr/>
        </p:nvSpPr>
        <p:spPr>
          <a:xfrm>
            <a:off x="7863840" y="3394709"/>
            <a:ext cx="80011" cy="297181"/>
          </a:xfrm>
          <a:custGeom>
            <a:avLst/>
            <a:gdLst/>
            <a:ahLst/>
            <a:cxnLst/>
            <a:rect l="0" t="0" r="0" b="0"/>
            <a:pathLst>
              <a:path w="80011" h="297181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6" y="30528"/>
                </a:lnTo>
                <a:lnTo>
                  <a:pt x="9125" y="41508"/>
                </a:lnTo>
                <a:lnTo>
                  <a:pt x="15908" y="54855"/>
                </a:lnTo>
                <a:lnTo>
                  <a:pt x="18226" y="60700"/>
                </a:lnTo>
                <a:lnTo>
                  <a:pt x="19771" y="65867"/>
                </a:lnTo>
                <a:lnTo>
                  <a:pt x="20800" y="70581"/>
                </a:lnTo>
                <a:lnTo>
                  <a:pt x="22756" y="76264"/>
                </a:lnTo>
                <a:lnTo>
                  <a:pt x="25331" y="82593"/>
                </a:lnTo>
                <a:lnTo>
                  <a:pt x="28317" y="89352"/>
                </a:lnTo>
                <a:lnTo>
                  <a:pt x="31578" y="100208"/>
                </a:lnTo>
                <a:lnTo>
                  <a:pt x="35022" y="113796"/>
                </a:lnTo>
                <a:lnTo>
                  <a:pt x="38587" y="129204"/>
                </a:lnTo>
                <a:lnTo>
                  <a:pt x="40965" y="142016"/>
                </a:lnTo>
                <a:lnTo>
                  <a:pt x="42550" y="153098"/>
                </a:lnTo>
                <a:lnTo>
                  <a:pt x="43606" y="163025"/>
                </a:lnTo>
                <a:lnTo>
                  <a:pt x="45581" y="172184"/>
                </a:lnTo>
                <a:lnTo>
                  <a:pt x="48167" y="180829"/>
                </a:lnTo>
                <a:lnTo>
                  <a:pt x="51161" y="189133"/>
                </a:lnTo>
                <a:lnTo>
                  <a:pt x="54427" y="201019"/>
                </a:lnTo>
                <a:lnTo>
                  <a:pt x="57875" y="215293"/>
                </a:lnTo>
                <a:lnTo>
                  <a:pt x="61443" y="231159"/>
                </a:lnTo>
                <a:lnTo>
                  <a:pt x="63822" y="244276"/>
                </a:lnTo>
                <a:lnTo>
                  <a:pt x="65408" y="255561"/>
                </a:lnTo>
                <a:lnTo>
                  <a:pt x="66465" y="265624"/>
                </a:lnTo>
                <a:lnTo>
                  <a:pt x="68440" y="273603"/>
                </a:lnTo>
                <a:lnTo>
                  <a:pt x="71026" y="280192"/>
                </a:lnTo>
                <a:lnTo>
                  <a:pt x="8001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2"/>
          <p:cNvSpPr/>
          <p:nvPr/>
        </p:nvSpPr>
        <p:spPr>
          <a:xfrm>
            <a:off x="7783829" y="3497579"/>
            <a:ext cx="102872" cy="22861"/>
          </a:xfrm>
          <a:custGeom>
            <a:avLst/>
            <a:gdLst/>
            <a:ahLst/>
            <a:cxnLst/>
            <a:rect l="0" t="0" r="0" b="0"/>
            <a:pathLst>
              <a:path w="102872" h="22861">
                <a:moveTo>
                  <a:pt x="0" y="22860"/>
                </a:moveTo>
                <a:lnTo>
                  <a:pt x="12137" y="16793"/>
                </a:lnTo>
                <a:lnTo>
                  <a:pt x="16980" y="13735"/>
                </a:lnTo>
                <a:lnTo>
                  <a:pt x="21480" y="10427"/>
                </a:lnTo>
                <a:lnTo>
                  <a:pt x="25750" y="6952"/>
                </a:lnTo>
                <a:lnTo>
                  <a:pt x="29867" y="4634"/>
                </a:lnTo>
                <a:lnTo>
                  <a:pt x="33882" y="3090"/>
                </a:lnTo>
                <a:lnTo>
                  <a:pt x="37828" y="2060"/>
                </a:lnTo>
                <a:lnTo>
                  <a:pt x="42999" y="1373"/>
                </a:lnTo>
                <a:lnTo>
                  <a:pt x="48986" y="916"/>
                </a:lnTo>
                <a:lnTo>
                  <a:pt x="1028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3"/>
          <p:cNvSpPr/>
          <p:nvPr/>
        </p:nvSpPr>
        <p:spPr>
          <a:xfrm>
            <a:off x="7774685" y="3486150"/>
            <a:ext cx="109221" cy="68044"/>
          </a:xfrm>
          <a:custGeom>
            <a:avLst/>
            <a:gdLst/>
            <a:ahLst/>
            <a:cxnLst/>
            <a:rect l="0" t="0" r="0" b="0"/>
            <a:pathLst>
              <a:path w="109221" h="68044">
                <a:moveTo>
                  <a:pt x="32005" y="57150"/>
                </a:moveTo>
                <a:lnTo>
                  <a:pt x="50207" y="51082"/>
                </a:lnTo>
                <a:lnTo>
                  <a:pt x="56840" y="48024"/>
                </a:lnTo>
                <a:lnTo>
                  <a:pt x="62531" y="44716"/>
                </a:lnTo>
                <a:lnTo>
                  <a:pt x="67596" y="41241"/>
                </a:lnTo>
                <a:lnTo>
                  <a:pt x="73512" y="37653"/>
                </a:lnTo>
                <a:lnTo>
                  <a:pt x="79996" y="33992"/>
                </a:lnTo>
                <a:lnTo>
                  <a:pt x="86859" y="30281"/>
                </a:lnTo>
                <a:lnTo>
                  <a:pt x="92704" y="27807"/>
                </a:lnTo>
                <a:lnTo>
                  <a:pt x="97871" y="26158"/>
                </a:lnTo>
                <a:lnTo>
                  <a:pt x="109220" y="23511"/>
                </a:lnTo>
                <a:lnTo>
                  <a:pt x="108882" y="23294"/>
                </a:lnTo>
                <a:lnTo>
                  <a:pt x="107386" y="23149"/>
                </a:lnTo>
                <a:lnTo>
                  <a:pt x="105119" y="23053"/>
                </a:lnTo>
                <a:lnTo>
                  <a:pt x="101067" y="25528"/>
                </a:lnTo>
                <a:lnTo>
                  <a:pt x="95826" y="29719"/>
                </a:lnTo>
                <a:lnTo>
                  <a:pt x="89792" y="35052"/>
                </a:lnTo>
                <a:lnTo>
                  <a:pt x="81960" y="39878"/>
                </a:lnTo>
                <a:lnTo>
                  <a:pt x="72929" y="44365"/>
                </a:lnTo>
                <a:lnTo>
                  <a:pt x="63097" y="48626"/>
                </a:lnTo>
                <a:lnTo>
                  <a:pt x="55272" y="51468"/>
                </a:lnTo>
                <a:lnTo>
                  <a:pt x="48787" y="53362"/>
                </a:lnTo>
                <a:lnTo>
                  <a:pt x="43192" y="54624"/>
                </a:lnTo>
                <a:lnTo>
                  <a:pt x="38193" y="56736"/>
                </a:lnTo>
                <a:lnTo>
                  <a:pt x="33590" y="59414"/>
                </a:lnTo>
                <a:lnTo>
                  <a:pt x="29251" y="62469"/>
                </a:lnTo>
                <a:lnTo>
                  <a:pt x="25090" y="64506"/>
                </a:lnTo>
                <a:lnTo>
                  <a:pt x="21045" y="65864"/>
                </a:lnTo>
                <a:lnTo>
                  <a:pt x="17078" y="66769"/>
                </a:lnTo>
                <a:lnTo>
                  <a:pt x="13163" y="67373"/>
                </a:lnTo>
                <a:lnTo>
                  <a:pt x="9284" y="67775"/>
                </a:lnTo>
                <a:lnTo>
                  <a:pt x="5427" y="68043"/>
                </a:lnTo>
                <a:lnTo>
                  <a:pt x="2857" y="66952"/>
                </a:lnTo>
                <a:lnTo>
                  <a:pt x="1142" y="64954"/>
                </a:lnTo>
                <a:lnTo>
                  <a:pt x="0" y="62353"/>
                </a:lnTo>
                <a:lnTo>
                  <a:pt x="507" y="60618"/>
                </a:lnTo>
                <a:lnTo>
                  <a:pt x="2117" y="59462"/>
                </a:lnTo>
                <a:lnTo>
                  <a:pt x="4459" y="58691"/>
                </a:lnTo>
                <a:lnTo>
                  <a:pt x="8561" y="55637"/>
                </a:lnTo>
                <a:lnTo>
                  <a:pt x="13835" y="51061"/>
                </a:lnTo>
                <a:lnTo>
                  <a:pt x="19892" y="45471"/>
                </a:lnTo>
                <a:lnTo>
                  <a:pt x="27740" y="39204"/>
                </a:lnTo>
                <a:lnTo>
                  <a:pt x="36781" y="32486"/>
                </a:lnTo>
                <a:lnTo>
                  <a:pt x="46619" y="25467"/>
                </a:lnTo>
                <a:lnTo>
                  <a:pt x="54447" y="19518"/>
                </a:lnTo>
                <a:lnTo>
                  <a:pt x="60936" y="14282"/>
                </a:lnTo>
                <a:lnTo>
                  <a:pt x="777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4"/>
          <p:cNvSpPr/>
          <p:nvPr/>
        </p:nvSpPr>
        <p:spPr>
          <a:xfrm>
            <a:off x="7966709" y="3383284"/>
            <a:ext cx="170880" cy="228596"/>
          </a:xfrm>
          <a:custGeom>
            <a:avLst/>
            <a:gdLst/>
            <a:ahLst/>
            <a:cxnLst/>
            <a:rect l="0" t="0" r="0" b="0"/>
            <a:pathLst>
              <a:path w="170880" h="228596">
                <a:moveTo>
                  <a:pt x="0" y="34286"/>
                </a:moveTo>
                <a:lnTo>
                  <a:pt x="12136" y="28218"/>
                </a:lnTo>
                <a:lnTo>
                  <a:pt x="16981" y="25160"/>
                </a:lnTo>
                <a:lnTo>
                  <a:pt x="21480" y="21852"/>
                </a:lnTo>
                <a:lnTo>
                  <a:pt x="25751" y="18376"/>
                </a:lnTo>
                <a:lnTo>
                  <a:pt x="29868" y="16060"/>
                </a:lnTo>
                <a:lnTo>
                  <a:pt x="33881" y="14515"/>
                </a:lnTo>
                <a:lnTo>
                  <a:pt x="37828" y="13485"/>
                </a:lnTo>
                <a:lnTo>
                  <a:pt x="41729" y="11529"/>
                </a:lnTo>
                <a:lnTo>
                  <a:pt x="45600" y="8954"/>
                </a:lnTo>
                <a:lnTo>
                  <a:pt x="49450" y="5968"/>
                </a:lnTo>
                <a:lnTo>
                  <a:pt x="53287" y="3977"/>
                </a:lnTo>
                <a:lnTo>
                  <a:pt x="57115" y="2650"/>
                </a:lnTo>
                <a:lnTo>
                  <a:pt x="60936" y="1765"/>
                </a:lnTo>
                <a:lnTo>
                  <a:pt x="64755" y="1175"/>
                </a:lnTo>
                <a:lnTo>
                  <a:pt x="68570" y="782"/>
                </a:lnTo>
                <a:lnTo>
                  <a:pt x="72384" y="520"/>
                </a:lnTo>
                <a:lnTo>
                  <a:pt x="76196" y="345"/>
                </a:lnTo>
                <a:lnTo>
                  <a:pt x="85089" y="99"/>
                </a:lnTo>
                <a:lnTo>
                  <a:pt x="80810" y="26"/>
                </a:lnTo>
                <a:lnTo>
                  <a:pt x="64374" y="0"/>
                </a:lnTo>
                <a:lnTo>
                  <a:pt x="59426" y="1268"/>
                </a:lnTo>
                <a:lnTo>
                  <a:pt x="53588" y="3384"/>
                </a:lnTo>
                <a:lnTo>
                  <a:pt x="47156" y="6064"/>
                </a:lnTo>
                <a:lnTo>
                  <a:pt x="41597" y="7852"/>
                </a:lnTo>
                <a:lnTo>
                  <a:pt x="36622" y="9043"/>
                </a:lnTo>
                <a:lnTo>
                  <a:pt x="32034" y="9837"/>
                </a:lnTo>
                <a:lnTo>
                  <a:pt x="27706" y="11637"/>
                </a:lnTo>
                <a:lnTo>
                  <a:pt x="23551" y="14106"/>
                </a:lnTo>
                <a:lnTo>
                  <a:pt x="19511" y="17023"/>
                </a:lnTo>
                <a:lnTo>
                  <a:pt x="16817" y="20237"/>
                </a:lnTo>
                <a:lnTo>
                  <a:pt x="15022" y="23650"/>
                </a:lnTo>
                <a:lnTo>
                  <a:pt x="13824" y="27195"/>
                </a:lnTo>
                <a:lnTo>
                  <a:pt x="11757" y="32099"/>
                </a:lnTo>
                <a:lnTo>
                  <a:pt x="9108" y="37907"/>
                </a:lnTo>
                <a:lnTo>
                  <a:pt x="6072" y="44320"/>
                </a:lnTo>
                <a:lnTo>
                  <a:pt x="4048" y="49865"/>
                </a:lnTo>
                <a:lnTo>
                  <a:pt x="2699" y="54832"/>
                </a:lnTo>
                <a:lnTo>
                  <a:pt x="1799" y="59413"/>
                </a:lnTo>
                <a:lnTo>
                  <a:pt x="1199" y="63737"/>
                </a:lnTo>
                <a:lnTo>
                  <a:pt x="800" y="67890"/>
                </a:lnTo>
                <a:lnTo>
                  <a:pt x="534" y="71929"/>
                </a:lnTo>
                <a:lnTo>
                  <a:pt x="356" y="77161"/>
                </a:lnTo>
                <a:lnTo>
                  <a:pt x="158" y="89748"/>
                </a:lnTo>
                <a:lnTo>
                  <a:pt x="1375" y="95390"/>
                </a:lnTo>
                <a:lnTo>
                  <a:pt x="3457" y="100422"/>
                </a:lnTo>
                <a:lnTo>
                  <a:pt x="6115" y="105046"/>
                </a:lnTo>
                <a:lnTo>
                  <a:pt x="7887" y="109400"/>
                </a:lnTo>
                <a:lnTo>
                  <a:pt x="9068" y="113571"/>
                </a:lnTo>
                <a:lnTo>
                  <a:pt x="9856" y="117623"/>
                </a:lnTo>
                <a:lnTo>
                  <a:pt x="10380" y="121594"/>
                </a:lnTo>
                <a:lnTo>
                  <a:pt x="10731" y="125511"/>
                </a:lnTo>
                <a:lnTo>
                  <a:pt x="10964" y="129393"/>
                </a:lnTo>
                <a:lnTo>
                  <a:pt x="12390" y="131980"/>
                </a:lnTo>
                <a:lnTo>
                  <a:pt x="14610" y="133705"/>
                </a:lnTo>
                <a:lnTo>
                  <a:pt x="17361" y="134855"/>
                </a:lnTo>
                <a:lnTo>
                  <a:pt x="20463" y="135622"/>
                </a:lnTo>
                <a:lnTo>
                  <a:pt x="23802" y="136133"/>
                </a:lnTo>
                <a:lnTo>
                  <a:pt x="27299" y="136474"/>
                </a:lnTo>
                <a:lnTo>
                  <a:pt x="32169" y="135431"/>
                </a:lnTo>
                <a:lnTo>
                  <a:pt x="37956" y="133466"/>
                </a:lnTo>
                <a:lnTo>
                  <a:pt x="44354" y="130886"/>
                </a:lnTo>
                <a:lnTo>
                  <a:pt x="51160" y="129166"/>
                </a:lnTo>
                <a:lnTo>
                  <a:pt x="58236" y="128019"/>
                </a:lnTo>
                <a:lnTo>
                  <a:pt x="65495" y="127254"/>
                </a:lnTo>
                <a:lnTo>
                  <a:pt x="72873" y="126745"/>
                </a:lnTo>
                <a:lnTo>
                  <a:pt x="80333" y="126405"/>
                </a:lnTo>
                <a:lnTo>
                  <a:pt x="87845" y="126178"/>
                </a:lnTo>
                <a:lnTo>
                  <a:pt x="122690" y="125860"/>
                </a:lnTo>
                <a:lnTo>
                  <a:pt x="132594" y="127085"/>
                </a:lnTo>
                <a:lnTo>
                  <a:pt x="140465" y="129172"/>
                </a:lnTo>
                <a:lnTo>
                  <a:pt x="156157" y="135578"/>
                </a:lnTo>
                <a:lnTo>
                  <a:pt x="158715" y="137374"/>
                </a:lnTo>
                <a:lnTo>
                  <a:pt x="161690" y="139841"/>
                </a:lnTo>
                <a:lnTo>
                  <a:pt x="169523" y="146858"/>
                </a:lnTo>
                <a:lnTo>
                  <a:pt x="170165" y="149974"/>
                </a:lnTo>
                <a:lnTo>
                  <a:pt x="170594" y="154591"/>
                </a:lnTo>
                <a:lnTo>
                  <a:pt x="170879" y="160209"/>
                </a:lnTo>
                <a:lnTo>
                  <a:pt x="169800" y="165224"/>
                </a:lnTo>
                <a:lnTo>
                  <a:pt x="167810" y="169839"/>
                </a:lnTo>
                <a:lnTo>
                  <a:pt x="165214" y="174184"/>
                </a:lnTo>
                <a:lnTo>
                  <a:pt x="160942" y="179621"/>
                </a:lnTo>
                <a:lnTo>
                  <a:pt x="155555" y="185786"/>
                </a:lnTo>
                <a:lnTo>
                  <a:pt x="144065" y="198139"/>
                </a:lnTo>
                <a:lnTo>
                  <a:pt x="134726" y="207863"/>
                </a:lnTo>
                <a:lnTo>
                  <a:pt x="127917" y="212234"/>
                </a:lnTo>
                <a:lnTo>
                  <a:pt x="119569" y="216417"/>
                </a:lnTo>
                <a:lnTo>
                  <a:pt x="80010" y="22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5"/>
          <p:cNvSpPr/>
          <p:nvPr/>
        </p:nvSpPr>
        <p:spPr>
          <a:xfrm>
            <a:off x="6901579" y="3501495"/>
            <a:ext cx="242156" cy="258976"/>
          </a:xfrm>
          <a:custGeom>
            <a:avLst/>
            <a:gdLst/>
            <a:ahLst/>
            <a:cxnLst/>
            <a:rect l="0" t="0" r="0" b="0"/>
            <a:pathLst>
              <a:path w="242156" h="258976">
                <a:moveTo>
                  <a:pt x="25001" y="53234"/>
                </a:moveTo>
                <a:lnTo>
                  <a:pt x="34842" y="53234"/>
                </a:lnTo>
                <a:lnTo>
                  <a:pt x="35371" y="54505"/>
                </a:lnTo>
                <a:lnTo>
                  <a:pt x="36221" y="62281"/>
                </a:lnTo>
                <a:lnTo>
                  <a:pt x="36389" y="64194"/>
                </a:lnTo>
                <a:lnTo>
                  <a:pt x="32593" y="64351"/>
                </a:lnTo>
                <a:lnTo>
                  <a:pt x="0" y="64637"/>
                </a:lnTo>
                <a:lnTo>
                  <a:pt x="17349" y="64661"/>
                </a:lnTo>
                <a:lnTo>
                  <a:pt x="22441" y="63392"/>
                </a:lnTo>
                <a:lnTo>
                  <a:pt x="28373" y="61276"/>
                </a:lnTo>
                <a:lnTo>
                  <a:pt x="34869" y="58596"/>
                </a:lnTo>
                <a:lnTo>
                  <a:pt x="44279" y="54268"/>
                </a:lnTo>
                <a:lnTo>
                  <a:pt x="68282" y="42687"/>
                </a:lnTo>
                <a:lnTo>
                  <a:pt x="80525" y="37313"/>
                </a:lnTo>
                <a:lnTo>
                  <a:pt x="92497" y="32460"/>
                </a:lnTo>
                <a:lnTo>
                  <a:pt x="104288" y="27955"/>
                </a:lnTo>
                <a:lnTo>
                  <a:pt x="137710" y="16176"/>
                </a:lnTo>
                <a:lnTo>
                  <a:pt x="157290" y="9479"/>
                </a:lnTo>
                <a:lnTo>
                  <a:pt x="171614" y="5014"/>
                </a:lnTo>
                <a:lnTo>
                  <a:pt x="182432" y="2038"/>
                </a:lnTo>
                <a:lnTo>
                  <a:pt x="190915" y="53"/>
                </a:lnTo>
                <a:lnTo>
                  <a:pt x="199110" y="0"/>
                </a:lnTo>
                <a:lnTo>
                  <a:pt x="207114" y="1235"/>
                </a:lnTo>
                <a:lnTo>
                  <a:pt x="226073" y="6274"/>
                </a:lnTo>
                <a:lnTo>
                  <a:pt x="232053" y="10350"/>
                </a:lnTo>
                <a:lnTo>
                  <a:pt x="235426" y="13215"/>
                </a:lnTo>
                <a:lnTo>
                  <a:pt x="237674" y="16394"/>
                </a:lnTo>
                <a:lnTo>
                  <a:pt x="240171" y="23315"/>
                </a:lnTo>
                <a:lnTo>
                  <a:pt x="240838" y="28208"/>
                </a:lnTo>
                <a:lnTo>
                  <a:pt x="241282" y="34010"/>
                </a:lnTo>
                <a:lnTo>
                  <a:pt x="241578" y="40418"/>
                </a:lnTo>
                <a:lnTo>
                  <a:pt x="241908" y="54311"/>
                </a:lnTo>
                <a:lnTo>
                  <a:pt x="242155" y="122546"/>
                </a:lnTo>
                <a:lnTo>
                  <a:pt x="239620" y="137542"/>
                </a:lnTo>
                <a:lnTo>
                  <a:pt x="235390" y="155160"/>
                </a:lnTo>
                <a:lnTo>
                  <a:pt x="230030" y="174525"/>
                </a:lnTo>
                <a:lnTo>
                  <a:pt x="226457" y="188704"/>
                </a:lnTo>
                <a:lnTo>
                  <a:pt x="224075" y="199428"/>
                </a:lnTo>
                <a:lnTo>
                  <a:pt x="222486" y="207847"/>
                </a:lnTo>
                <a:lnTo>
                  <a:pt x="220158" y="217269"/>
                </a:lnTo>
                <a:lnTo>
                  <a:pt x="217336" y="227361"/>
                </a:lnTo>
                <a:lnTo>
                  <a:pt x="219311" y="2589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6"/>
          <p:cNvSpPr/>
          <p:nvPr/>
        </p:nvSpPr>
        <p:spPr>
          <a:xfrm>
            <a:off x="7372898" y="3943886"/>
            <a:ext cx="319493" cy="249105"/>
          </a:xfrm>
          <a:custGeom>
            <a:avLst/>
            <a:gdLst/>
            <a:ahLst/>
            <a:cxnLst/>
            <a:rect l="0" t="0" r="0" b="0"/>
            <a:pathLst>
              <a:path w="319493" h="249105">
                <a:moveTo>
                  <a:pt x="170902" y="45184"/>
                </a:moveTo>
                <a:lnTo>
                  <a:pt x="164834" y="33048"/>
                </a:lnTo>
                <a:lnTo>
                  <a:pt x="161776" y="28203"/>
                </a:lnTo>
                <a:lnTo>
                  <a:pt x="158468" y="23703"/>
                </a:lnTo>
                <a:lnTo>
                  <a:pt x="150100" y="13424"/>
                </a:lnTo>
                <a:lnTo>
                  <a:pt x="145570" y="8631"/>
                </a:lnTo>
                <a:lnTo>
                  <a:pt x="142584" y="5576"/>
                </a:lnTo>
                <a:lnTo>
                  <a:pt x="136783" y="3538"/>
                </a:lnTo>
                <a:lnTo>
                  <a:pt x="129106" y="2180"/>
                </a:lnTo>
                <a:lnTo>
                  <a:pt x="120178" y="1275"/>
                </a:lnTo>
                <a:lnTo>
                  <a:pt x="111686" y="671"/>
                </a:lnTo>
                <a:lnTo>
                  <a:pt x="103485" y="268"/>
                </a:lnTo>
                <a:lnTo>
                  <a:pt x="95477" y="0"/>
                </a:lnTo>
                <a:lnTo>
                  <a:pt x="90138" y="1091"/>
                </a:lnTo>
                <a:lnTo>
                  <a:pt x="86580" y="3088"/>
                </a:lnTo>
                <a:lnTo>
                  <a:pt x="84207" y="5690"/>
                </a:lnTo>
                <a:lnTo>
                  <a:pt x="78815" y="9964"/>
                </a:lnTo>
                <a:lnTo>
                  <a:pt x="71411" y="15354"/>
                </a:lnTo>
                <a:lnTo>
                  <a:pt x="62664" y="21487"/>
                </a:lnTo>
                <a:lnTo>
                  <a:pt x="54293" y="28116"/>
                </a:lnTo>
                <a:lnTo>
                  <a:pt x="46173" y="35075"/>
                </a:lnTo>
                <a:lnTo>
                  <a:pt x="31646" y="48311"/>
                </a:lnTo>
                <a:lnTo>
                  <a:pt x="20957" y="58427"/>
                </a:lnTo>
                <a:lnTo>
                  <a:pt x="17599" y="64172"/>
                </a:lnTo>
                <a:lnTo>
                  <a:pt x="15360" y="70542"/>
                </a:lnTo>
                <a:lnTo>
                  <a:pt x="13867" y="77330"/>
                </a:lnTo>
                <a:lnTo>
                  <a:pt x="11601" y="83124"/>
                </a:lnTo>
                <a:lnTo>
                  <a:pt x="8821" y="88257"/>
                </a:lnTo>
                <a:lnTo>
                  <a:pt x="5698" y="92950"/>
                </a:lnTo>
                <a:lnTo>
                  <a:pt x="3616" y="102428"/>
                </a:lnTo>
                <a:lnTo>
                  <a:pt x="2228" y="115096"/>
                </a:lnTo>
                <a:lnTo>
                  <a:pt x="686" y="142296"/>
                </a:lnTo>
                <a:lnTo>
                  <a:pt x="0" y="162851"/>
                </a:lnTo>
                <a:lnTo>
                  <a:pt x="1087" y="173158"/>
                </a:lnTo>
                <a:lnTo>
                  <a:pt x="3082" y="183840"/>
                </a:lnTo>
                <a:lnTo>
                  <a:pt x="5682" y="194771"/>
                </a:lnTo>
                <a:lnTo>
                  <a:pt x="8685" y="203329"/>
                </a:lnTo>
                <a:lnTo>
                  <a:pt x="11957" y="210303"/>
                </a:lnTo>
                <a:lnTo>
                  <a:pt x="15409" y="216224"/>
                </a:lnTo>
                <a:lnTo>
                  <a:pt x="18980" y="221440"/>
                </a:lnTo>
                <a:lnTo>
                  <a:pt x="22630" y="226188"/>
                </a:lnTo>
                <a:lnTo>
                  <a:pt x="26334" y="230623"/>
                </a:lnTo>
                <a:lnTo>
                  <a:pt x="30074" y="233580"/>
                </a:lnTo>
                <a:lnTo>
                  <a:pt x="33836" y="235551"/>
                </a:lnTo>
                <a:lnTo>
                  <a:pt x="37614" y="236865"/>
                </a:lnTo>
                <a:lnTo>
                  <a:pt x="45199" y="241712"/>
                </a:lnTo>
                <a:lnTo>
                  <a:pt x="49000" y="244783"/>
                </a:lnTo>
                <a:lnTo>
                  <a:pt x="52804" y="246829"/>
                </a:lnTo>
                <a:lnTo>
                  <a:pt x="60417" y="249104"/>
                </a:lnTo>
                <a:lnTo>
                  <a:pt x="65495" y="248440"/>
                </a:lnTo>
                <a:lnTo>
                  <a:pt x="71421" y="246728"/>
                </a:lnTo>
                <a:lnTo>
                  <a:pt x="77910" y="244316"/>
                </a:lnTo>
                <a:lnTo>
                  <a:pt x="83508" y="242709"/>
                </a:lnTo>
                <a:lnTo>
                  <a:pt x="93113" y="240922"/>
                </a:lnTo>
                <a:lnTo>
                  <a:pt x="98722" y="239176"/>
                </a:lnTo>
                <a:lnTo>
                  <a:pt x="105002" y="236742"/>
                </a:lnTo>
                <a:lnTo>
                  <a:pt x="111729" y="233849"/>
                </a:lnTo>
                <a:lnTo>
                  <a:pt x="117483" y="230651"/>
                </a:lnTo>
                <a:lnTo>
                  <a:pt x="127263" y="223710"/>
                </a:lnTo>
                <a:lnTo>
                  <a:pt x="132919" y="218811"/>
                </a:lnTo>
                <a:lnTo>
                  <a:pt x="139231" y="213006"/>
                </a:lnTo>
                <a:lnTo>
                  <a:pt x="145977" y="206595"/>
                </a:lnTo>
                <a:lnTo>
                  <a:pt x="151745" y="199781"/>
                </a:lnTo>
                <a:lnTo>
                  <a:pt x="156860" y="192698"/>
                </a:lnTo>
                <a:lnTo>
                  <a:pt x="180264" y="157014"/>
                </a:lnTo>
                <a:lnTo>
                  <a:pt x="184763" y="148947"/>
                </a:lnTo>
                <a:lnTo>
                  <a:pt x="187762" y="142299"/>
                </a:lnTo>
                <a:lnTo>
                  <a:pt x="189762" y="136597"/>
                </a:lnTo>
                <a:lnTo>
                  <a:pt x="191095" y="131526"/>
                </a:lnTo>
                <a:lnTo>
                  <a:pt x="191984" y="126875"/>
                </a:lnTo>
                <a:lnTo>
                  <a:pt x="192577" y="122505"/>
                </a:lnTo>
                <a:lnTo>
                  <a:pt x="191701" y="117051"/>
                </a:lnTo>
                <a:lnTo>
                  <a:pt x="189848" y="110875"/>
                </a:lnTo>
                <a:lnTo>
                  <a:pt x="187342" y="104218"/>
                </a:lnTo>
                <a:lnTo>
                  <a:pt x="184403" y="98510"/>
                </a:lnTo>
                <a:lnTo>
                  <a:pt x="181172" y="93435"/>
                </a:lnTo>
                <a:lnTo>
                  <a:pt x="177748" y="88781"/>
                </a:lnTo>
                <a:lnTo>
                  <a:pt x="175466" y="83138"/>
                </a:lnTo>
                <a:lnTo>
                  <a:pt x="173945" y="76837"/>
                </a:lnTo>
                <a:lnTo>
                  <a:pt x="172930" y="70096"/>
                </a:lnTo>
                <a:lnTo>
                  <a:pt x="170984" y="65602"/>
                </a:lnTo>
                <a:lnTo>
                  <a:pt x="168416" y="62606"/>
                </a:lnTo>
                <a:lnTo>
                  <a:pt x="161239" y="57797"/>
                </a:lnTo>
                <a:lnTo>
                  <a:pt x="160649" y="62483"/>
                </a:lnTo>
                <a:lnTo>
                  <a:pt x="160257" y="70686"/>
                </a:lnTo>
                <a:lnTo>
                  <a:pt x="159994" y="81235"/>
                </a:lnTo>
                <a:lnTo>
                  <a:pt x="161090" y="92078"/>
                </a:lnTo>
                <a:lnTo>
                  <a:pt x="163090" y="103116"/>
                </a:lnTo>
                <a:lnTo>
                  <a:pt x="165694" y="114285"/>
                </a:lnTo>
                <a:lnTo>
                  <a:pt x="175361" y="150402"/>
                </a:lnTo>
                <a:lnTo>
                  <a:pt x="181494" y="172479"/>
                </a:lnTo>
                <a:lnTo>
                  <a:pt x="186853" y="188467"/>
                </a:lnTo>
                <a:lnTo>
                  <a:pt x="191696" y="200396"/>
                </a:lnTo>
                <a:lnTo>
                  <a:pt x="196194" y="209619"/>
                </a:lnTo>
                <a:lnTo>
                  <a:pt x="200463" y="215767"/>
                </a:lnTo>
                <a:lnTo>
                  <a:pt x="204579" y="219866"/>
                </a:lnTo>
                <a:lnTo>
                  <a:pt x="208594" y="222598"/>
                </a:lnTo>
                <a:lnTo>
                  <a:pt x="216440" y="225635"/>
                </a:lnTo>
                <a:lnTo>
                  <a:pt x="224161" y="226984"/>
                </a:lnTo>
                <a:lnTo>
                  <a:pt x="231826" y="227584"/>
                </a:lnTo>
                <a:lnTo>
                  <a:pt x="235648" y="226474"/>
                </a:lnTo>
                <a:lnTo>
                  <a:pt x="243282" y="221853"/>
                </a:lnTo>
                <a:lnTo>
                  <a:pt x="247095" y="217573"/>
                </a:lnTo>
                <a:lnTo>
                  <a:pt x="250907" y="212180"/>
                </a:lnTo>
                <a:lnTo>
                  <a:pt x="254718" y="206044"/>
                </a:lnTo>
                <a:lnTo>
                  <a:pt x="262339" y="198144"/>
                </a:lnTo>
                <a:lnTo>
                  <a:pt x="272500" y="189067"/>
                </a:lnTo>
                <a:lnTo>
                  <a:pt x="284353" y="179206"/>
                </a:lnTo>
                <a:lnTo>
                  <a:pt x="293527" y="170092"/>
                </a:lnTo>
                <a:lnTo>
                  <a:pt x="300911" y="161476"/>
                </a:lnTo>
                <a:lnTo>
                  <a:pt x="319492" y="136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7"/>
          <p:cNvSpPr/>
          <p:nvPr/>
        </p:nvSpPr>
        <p:spPr>
          <a:xfrm>
            <a:off x="6381455" y="2728493"/>
            <a:ext cx="305096" cy="288288"/>
          </a:xfrm>
          <a:custGeom>
            <a:avLst/>
            <a:gdLst/>
            <a:ahLst/>
            <a:cxnLst/>
            <a:rect l="0" t="0" r="0" b="0"/>
            <a:pathLst>
              <a:path w="305096" h="288288">
                <a:moveTo>
                  <a:pt x="156504" y="14707"/>
                </a:moveTo>
                <a:lnTo>
                  <a:pt x="150437" y="2571"/>
                </a:lnTo>
                <a:lnTo>
                  <a:pt x="147379" y="266"/>
                </a:lnTo>
                <a:lnTo>
                  <a:pt x="144071" y="0"/>
                </a:lnTo>
                <a:lnTo>
                  <a:pt x="140596" y="1092"/>
                </a:lnTo>
                <a:lnTo>
                  <a:pt x="133348" y="5692"/>
                </a:lnTo>
                <a:lnTo>
                  <a:pt x="124623" y="13240"/>
                </a:lnTo>
                <a:lnTo>
                  <a:pt x="112278" y="25061"/>
                </a:lnTo>
                <a:lnTo>
                  <a:pt x="105430" y="30500"/>
                </a:lnTo>
                <a:lnTo>
                  <a:pt x="98325" y="35395"/>
                </a:lnTo>
                <a:lnTo>
                  <a:pt x="91048" y="39929"/>
                </a:lnTo>
                <a:lnTo>
                  <a:pt x="81117" y="49301"/>
                </a:lnTo>
                <a:lnTo>
                  <a:pt x="69416" y="61900"/>
                </a:lnTo>
                <a:lnTo>
                  <a:pt x="46679" y="87751"/>
                </a:lnTo>
                <a:lnTo>
                  <a:pt x="32340" y="103474"/>
                </a:lnTo>
                <a:lnTo>
                  <a:pt x="28008" y="110715"/>
                </a:lnTo>
                <a:lnTo>
                  <a:pt x="25120" y="118082"/>
                </a:lnTo>
                <a:lnTo>
                  <a:pt x="23195" y="125534"/>
                </a:lnTo>
                <a:lnTo>
                  <a:pt x="19372" y="136851"/>
                </a:lnTo>
                <a:lnTo>
                  <a:pt x="8350" y="166360"/>
                </a:lnTo>
                <a:lnTo>
                  <a:pt x="4395" y="178039"/>
                </a:lnTo>
                <a:lnTo>
                  <a:pt x="1758" y="187095"/>
                </a:lnTo>
                <a:lnTo>
                  <a:pt x="0" y="194402"/>
                </a:lnTo>
                <a:lnTo>
                  <a:pt x="98" y="203083"/>
                </a:lnTo>
                <a:lnTo>
                  <a:pt x="1434" y="212681"/>
                </a:lnTo>
                <a:lnTo>
                  <a:pt x="3594" y="222890"/>
                </a:lnTo>
                <a:lnTo>
                  <a:pt x="6304" y="232235"/>
                </a:lnTo>
                <a:lnTo>
                  <a:pt x="9381" y="241006"/>
                </a:lnTo>
                <a:lnTo>
                  <a:pt x="12702" y="249393"/>
                </a:lnTo>
                <a:lnTo>
                  <a:pt x="14916" y="256254"/>
                </a:lnTo>
                <a:lnTo>
                  <a:pt x="16392" y="262098"/>
                </a:lnTo>
                <a:lnTo>
                  <a:pt x="17376" y="267264"/>
                </a:lnTo>
                <a:lnTo>
                  <a:pt x="20572" y="271978"/>
                </a:lnTo>
                <a:lnTo>
                  <a:pt x="25243" y="276391"/>
                </a:lnTo>
                <a:lnTo>
                  <a:pt x="30897" y="280603"/>
                </a:lnTo>
                <a:lnTo>
                  <a:pt x="35936" y="283411"/>
                </a:lnTo>
                <a:lnTo>
                  <a:pt x="44922" y="286531"/>
                </a:lnTo>
                <a:lnTo>
                  <a:pt x="53149" y="287917"/>
                </a:lnTo>
                <a:lnTo>
                  <a:pt x="57120" y="288287"/>
                </a:lnTo>
                <a:lnTo>
                  <a:pt x="61038" y="287264"/>
                </a:lnTo>
                <a:lnTo>
                  <a:pt x="68779" y="282739"/>
                </a:lnTo>
                <a:lnTo>
                  <a:pt x="76452" y="276496"/>
                </a:lnTo>
                <a:lnTo>
                  <a:pt x="84095" y="269487"/>
                </a:lnTo>
                <a:lnTo>
                  <a:pt x="95539" y="258402"/>
                </a:lnTo>
                <a:lnTo>
                  <a:pt x="103162" y="250862"/>
                </a:lnTo>
                <a:lnTo>
                  <a:pt x="109513" y="243263"/>
                </a:lnTo>
                <a:lnTo>
                  <a:pt x="126729" y="221274"/>
                </a:lnTo>
                <a:lnTo>
                  <a:pt x="134115" y="210838"/>
                </a:lnTo>
                <a:lnTo>
                  <a:pt x="140308" y="201341"/>
                </a:lnTo>
                <a:lnTo>
                  <a:pt x="145707" y="192469"/>
                </a:lnTo>
                <a:lnTo>
                  <a:pt x="150576" y="184015"/>
                </a:lnTo>
                <a:lnTo>
                  <a:pt x="159372" y="167848"/>
                </a:lnTo>
                <a:lnTo>
                  <a:pt x="164767" y="158711"/>
                </a:lnTo>
                <a:lnTo>
                  <a:pt x="177533" y="138399"/>
                </a:lnTo>
                <a:lnTo>
                  <a:pt x="183224" y="128918"/>
                </a:lnTo>
                <a:lnTo>
                  <a:pt x="188287" y="120057"/>
                </a:lnTo>
                <a:lnTo>
                  <a:pt x="192933" y="111610"/>
                </a:lnTo>
                <a:lnTo>
                  <a:pt x="196030" y="104709"/>
                </a:lnTo>
                <a:lnTo>
                  <a:pt x="198095" y="98838"/>
                </a:lnTo>
                <a:lnTo>
                  <a:pt x="199471" y="93654"/>
                </a:lnTo>
                <a:lnTo>
                  <a:pt x="200389" y="87658"/>
                </a:lnTo>
                <a:lnTo>
                  <a:pt x="201001" y="81121"/>
                </a:lnTo>
                <a:lnTo>
                  <a:pt x="201681" y="68354"/>
                </a:lnTo>
                <a:lnTo>
                  <a:pt x="201982" y="58446"/>
                </a:lnTo>
                <a:lnTo>
                  <a:pt x="202064" y="57836"/>
                </a:lnTo>
                <a:lnTo>
                  <a:pt x="202153" y="63932"/>
                </a:lnTo>
                <a:lnTo>
                  <a:pt x="202223" y="177248"/>
                </a:lnTo>
                <a:lnTo>
                  <a:pt x="203494" y="185297"/>
                </a:lnTo>
                <a:lnTo>
                  <a:pt x="205611" y="191934"/>
                </a:lnTo>
                <a:lnTo>
                  <a:pt x="211350" y="203964"/>
                </a:lnTo>
                <a:lnTo>
                  <a:pt x="218133" y="217778"/>
                </a:lnTo>
                <a:lnTo>
                  <a:pt x="221721" y="223747"/>
                </a:lnTo>
                <a:lnTo>
                  <a:pt x="225382" y="228997"/>
                </a:lnTo>
                <a:lnTo>
                  <a:pt x="229092" y="233767"/>
                </a:lnTo>
                <a:lnTo>
                  <a:pt x="232837" y="236947"/>
                </a:lnTo>
                <a:lnTo>
                  <a:pt x="236603" y="239067"/>
                </a:lnTo>
                <a:lnTo>
                  <a:pt x="240384" y="240480"/>
                </a:lnTo>
                <a:lnTo>
                  <a:pt x="244173" y="240152"/>
                </a:lnTo>
                <a:lnTo>
                  <a:pt x="247971" y="238664"/>
                </a:lnTo>
                <a:lnTo>
                  <a:pt x="255576" y="233623"/>
                </a:lnTo>
                <a:lnTo>
                  <a:pt x="263190" y="227149"/>
                </a:lnTo>
                <a:lnTo>
                  <a:pt x="269539" y="222375"/>
                </a:lnTo>
                <a:lnTo>
                  <a:pt x="305095" y="1975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8"/>
          <p:cNvSpPr/>
          <p:nvPr/>
        </p:nvSpPr>
        <p:spPr>
          <a:xfrm>
            <a:off x="7797042" y="2435155"/>
            <a:ext cx="169668" cy="257094"/>
          </a:xfrm>
          <a:custGeom>
            <a:avLst/>
            <a:gdLst/>
            <a:ahLst/>
            <a:cxnLst/>
            <a:rect l="0" t="0" r="0" b="0"/>
            <a:pathLst>
              <a:path w="169668" h="257094">
                <a:moveTo>
                  <a:pt x="123948" y="45154"/>
                </a:moveTo>
                <a:lnTo>
                  <a:pt x="111812" y="39087"/>
                </a:lnTo>
                <a:lnTo>
                  <a:pt x="106967" y="34759"/>
                </a:lnTo>
                <a:lnTo>
                  <a:pt x="102468" y="29334"/>
                </a:lnTo>
                <a:lnTo>
                  <a:pt x="92188" y="14513"/>
                </a:lnTo>
                <a:lnTo>
                  <a:pt x="87396" y="9099"/>
                </a:lnTo>
                <a:lnTo>
                  <a:pt x="84339" y="5878"/>
                </a:lnTo>
                <a:lnTo>
                  <a:pt x="81032" y="3730"/>
                </a:lnTo>
                <a:lnTo>
                  <a:pt x="77557" y="2298"/>
                </a:lnTo>
                <a:lnTo>
                  <a:pt x="73970" y="1343"/>
                </a:lnTo>
                <a:lnTo>
                  <a:pt x="70309" y="707"/>
                </a:lnTo>
                <a:lnTo>
                  <a:pt x="66598" y="283"/>
                </a:lnTo>
                <a:lnTo>
                  <a:pt x="62855" y="0"/>
                </a:lnTo>
                <a:lnTo>
                  <a:pt x="60359" y="1081"/>
                </a:lnTo>
                <a:lnTo>
                  <a:pt x="58695" y="3073"/>
                </a:lnTo>
                <a:lnTo>
                  <a:pt x="57587" y="5670"/>
                </a:lnTo>
                <a:lnTo>
                  <a:pt x="52967" y="11942"/>
                </a:lnTo>
                <a:lnTo>
                  <a:pt x="49958" y="15393"/>
                </a:lnTo>
                <a:lnTo>
                  <a:pt x="47951" y="18964"/>
                </a:lnTo>
                <a:lnTo>
                  <a:pt x="45721" y="26317"/>
                </a:lnTo>
                <a:lnTo>
                  <a:pt x="41343" y="33819"/>
                </a:lnTo>
                <a:lnTo>
                  <a:pt x="38398" y="37597"/>
                </a:lnTo>
                <a:lnTo>
                  <a:pt x="35165" y="43927"/>
                </a:lnTo>
                <a:lnTo>
                  <a:pt x="31739" y="51956"/>
                </a:lnTo>
                <a:lnTo>
                  <a:pt x="28185" y="61119"/>
                </a:lnTo>
                <a:lnTo>
                  <a:pt x="24546" y="72307"/>
                </a:lnTo>
                <a:lnTo>
                  <a:pt x="20850" y="84846"/>
                </a:lnTo>
                <a:lnTo>
                  <a:pt x="17115" y="98286"/>
                </a:lnTo>
                <a:lnTo>
                  <a:pt x="14626" y="109785"/>
                </a:lnTo>
                <a:lnTo>
                  <a:pt x="12967" y="119992"/>
                </a:lnTo>
                <a:lnTo>
                  <a:pt x="11860" y="129336"/>
                </a:lnTo>
                <a:lnTo>
                  <a:pt x="9852" y="138105"/>
                </a:lnTo>
                <a:lnTo>
                  <a:pt x="7244" y="146492"/>
                </a:lnTo>
                <a:lnTo>
                  <a:pt x="4235" y="154623"/>
                </a:lnTo>
                <a:lnTo>
                  <a:pt x="2230" y="161313"/>
                </a:lnTo>
                <a:lnTo>
                  <a:pt x="892" y="167044"/>
                </a:lnTo>
                <a:lnTo>
                  <a:pt x="0" y="172134"/>
                </a:lnTo>
                <a:lnTo>
                  <a:pt x="676" y="178067"/>
                </a:lnTo>
                <a:lnTo>
                  <a:pt x="2397" y="184563"/>
                </a:lnTo>
                <a:lnTo>
                  <a:pt x="4814" y="191434"/>
                </a:lnTo>
                <a:lnTo>
                  <a:pt x="6425" y="198554"/>
                </a:lnTo>
                <a:lnTo>
                  <a:pt x="7500" y="205841"/>
                </a:lnTo>
                <a:lnTo>
                  <a:pt x="8215" y="213239"/>
                </a:lnTo>
                <a:lnTo>
                  <a:pt x="9962" y="218171"/>
                </a:lnTo>
                <a:lnTo>
                  <a:pt x="12397" y="221459"/>
                </a:lnTo>
                <a:lnTo>
                  <a:pt x="15291" y="223650"/>
                </a:lnTo>
                <a:lnTo>
                  <a:pt x="18490" y="226382"/>
                </a:lnTo>
                <a:lnTo>
                  <a:pt x="21892" y="229473"/>
                </a:lnTo>
                <a:lnTo>
                  <a:pt x="25430" y="232803"/>
                </a:lnTo>
                <a:lnTo>
                  <a:pt x="29060" y="235024"/>
                </a:lnTo>
                <a:lnTo>
                  <a:pt x="32749" y="236504"/>
                </a:lnTo>
                <a:lnTo>
                  <a:pt x="41727" y="238880"/>
                </a:lnTo>
                <a:lnTo>
                  <a:pt x="43735" y="237805"/>
                </a:lnTo>
                <a:lnTo>
                  <a:pt x="46342" y="235818"/>
                </a:lnTo>
                <a:lnTo>
                  <a:pt x="49351" y="233223"/>
                </a:lnTo>
                <a:lnTo>
                  <a:pt x="52626" y="228954"/>
                </a:lnTo>
                <a:lnTo>
                  <a:pt x="56080" y="223567"/>
                </a:lnTo>
                <a:lnTo>
                  <a:pt x="59652" y="217436"/>
                </a:lnTo>
                <a:lnTo>
                  <a:pt x="62034" y="212079"/>
                </a:lnTo>
                <a:lnTo>
                  <a:pt x="63622" y="207237"/>
                </a:lnTo>
                <a:lnTo>
                  <a:pt x="64680" y="202740"/>
                </a:lnTo>
                <a:lnTo>
                  <a:pt x="67926" y="193391"/>
                </a:lnTo>
                <a:lnTo>
                  <a:pt x="87999" y="139535"/>
                </a:lnTo>
                <a:lnTo>
                  <a:pt x="92361" y="127125"/>
                </a:lnTo>
                <a:lnTo>
                  <a:pt x="95270" y="117581"/>
                </a:lnTo>
                <a:lnTo>
                  <a:pt x="97209" y="109949"/>
                </a:lnTo>
                <a:lnTo>
                  <a:pt x="98502" y="103591"/>
                </a:lnTo>
                <a:lnTo>
                  <a:pt x="99364" y="95542"/>
                </a:lnTo>
                <a:lnTo>
                  <a:pt x="99938" y="86366"/>
                </a:lnTo>
                <a:lnTo>
                  <a:pt x="100321" y="76439"/>
                </a:lnTo>
                <a:lnTo>
                  <a:pt x="99307" y="68551"/>
                </a:lnTo>
                <a:lnTo>
                  <a:pt x="97361" y="62022"/>
                </a:lnTo>
                <a:lnTo>
                  <a:pt x="90109" y="46142"/>
                </a:lnTo>
                <a:lnTo>
                  <a:pt x="89858" y="65913"/>
                </a:lnTo>
                <a:lnTo>
                  <a:pt x="89791" y="81853"/>
                </a:lnTo>
                <a:lnTo>
                  <a:pt x="91016" y="97560"/>
                </a:lnTo>
                <a:lnTo>
                  <a:pt x="93104" y="113112"/>
                </a:lnTo>
                <a:lnTo>
                  <a:pt x="95764" y="128560"/>
                </a:lnTo>
                <a:lnTo>
                  <a:pt x="97539" y="140128"/>
                </a:lnTo>
                <a:lnTo>
                  <a:pt x="98722" y="149110"/>
                </a:lnTo>
                <a:lnTo>
                  <a:pt x="99510" y="156368"/>
                </a:lnTo>
                <a:lnTo>
                  <a:pt x="101306" y="165017"/>
                </a:lnTo>
                <a:lnTo>
                  <a:pt x="103773" y="174593"/>
                </a:lnTo>
                <a:lnTo>
                  <a:pt x="106688" y="184787"/>
                </a:lnTo>
                <a:lnTo>
                  <a:pt x="108631" y="192853"/>
                </a:lnTo>
                <a:lnTo>
                  <a:pt x="109926" y="199500"/>
                </a:lnTo>
                <a:lnTo>
                  <a:pt x="110790" y="205201"/>
                </a:lnTo>
                <a:lnTo>
                  <a:pt x="112636" y="211542"/>
                </a:lnTo>
                <a:lnTo>
                  <a:pt x="115137" y="218310"/>
                </a:lnTo>
                <a:lnTo>
                  <a:pt x="122207" y="235286"/>
                </a:lnTo>
                <a:lnTo>
                  <a:pt x="126561" y="240994"/>
                </a:lnTo>
                <a:lnTo>
                  <a:pt x="129500" y="244294"/>
                </a:lnTo>
                <a:lnTo>
                  <a:pt x="132729" y="246494"/>
                </a:lnTo>
                <a:lnTo>
                  <a:pt x="136152" y="247961"/>
                </a:lnTo>
                <a:lnTo>
                  <a:pt x="139704" y="248939"/>
                </a:lnTo>
                <a:lnTo>
                  <a:pt x="142072" y="250861"/>
                </a:lnTo>
                <a:lnTo>
                  <a:pt x="143650" y="253412"/>
                </a:lnTo>
                <a:lnTo>
                  <a:pt x="144703" y="256383"/>
                </a:lnTo>
                <a:lnTo>
                  <a:pt x="146674" y="257093"/>
                </a:lnTo>
                <a:lnTo>
                  <a:pt x="149259" y="256297"/>
                </a:lnTo>
                <a:lnTo>
                  <a:pt x="152251" y="254496"/>
                </a:lnTo>
                <a:lnTo>
                  <a:pt x="155516" y="253296"/>
                </a:lnTo>
                <a:lnTo>
                  <a:pt x="158963" y="252495"/>
                </a:lnTo>
                <a:lnTo>
                  <a:pt x="167554" y="251211"/>
                </a:lnTo>
                <a:lnTo>
                  <a:pt x="168258" y="249835"/>
                </a:lnTo>
                <a:lnTo>
                  <a:pt x="168728" y="247648"/>
                </a:lnTo>
                <a:lnTo>
                  <a:pt x="169667" y="2394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9"/>
          <p:cNvSpPr/>
          <p:nvPr/>
        </p:nvSpPr>
        <p:spPr>
          <a:xfrm>
            <a:off x="8001000" y="2037916"/>
            <a:ext cx="560070" cy="597093"/>
          </a:xfrm>
          <a:custGeom>
            <a:avLst/>
            <a:gdLst/>
            <a:ahLst/>
            <a:cxnLst/>
            <a:rect l="0" t="0" r="0" b="0"/>
            <a:pathLst>
              <a:path w="560070" h="597093">
                <a:moveTo>
                  <a:pt x="0" y="408103"/>
                </a:moveTo>
                <a:lnTo>
                  <a:pt x="6067" y="414171"/>
                </a:lnTo>
                <a:lnTo>
                  <a:pt x="7855" y="417229"/>
                </a:lnTo>
                <a:lnTo>
                  <a:pt x="12910" y="430139"/>
                </a:lnTo>
                <a:lnTo>
                  <a:pt x="23094" y="447107"/>
                </a:lnTo>
                <a:lnTo>
                  <a:pt x="32701" y="460575"/>
                </a:lnTo>
                <a:lnTo>
                  <a:pt x="37040" y="465945"/>
                </a:lnTo>
                <a:lnTo>
                  <a:pt x="39933" y="472064"/>
                </a:lnTo>
                <a:lnTo>
                  <a:pt x="43148" y="485637"/>
                </a:lnTo>
                <a:lnTo>
                  <a:pt x="47964" y="496750"/>
                </a:lnTo>
                <a:lnTo>
                  <a:pt x="57815" y="513532"/>
                </a:lnTo>
                <a:lnTo>
                  <a:pt x="63795" y="526081"/>
                </a:lnTo>
                <a:lnTo>
                  <a:pt x="68432" y="541555"/>
                </a:lnTo>
                <a:lnTo>
                  <a:pt x="74017" y="554622"/>
                </a:lnTo>
                <a:lnTo>
                  <a:pt x="84302" y="570191"/>
                </a:lnTo>
                <a:lnTo>
                  <a:pt x="88267" y="578779"/>
                </a:lnTo>
                <a:lnTo>
                  <a:pt x="89325" y="582847"/>
                </a:lnTo>
                <a:lnTo>
                  <a:pt x="91300" y="585559"/>
                </a:lnTo>
                <a:lnTo>
                  <a:pt x="93887" y="587367"/>
                </a:lnTo>
                <a:lnTo>
                  <a:pt x="96881" y="588573"/>
                </a:lnTo>
                <a:lnTo>
                  <a:pt x="107163" y="596337"/>
                </a:lnTo>
                <a:lnTo>
                  <a:pt x="109542" y="597092"/>
                </a:lnTo>
                <a:lnTo>
                  <a:pt x="111128" y="596326"/>
                </a:lnTo>
                <a:lnTo>
                  <a:pt x="112185" y="594545"/>
                </a:lnTo>
                <a:lnTo>
                  <a:pt x="113360" y="589180"/>
                </a:lnTo>
                <a:lnTo>
                  <a:pt x="113882" y="574942"/>
                </a:lnTo>
                <a:lnTo>
                  <a:pt x="114113" y="538980"/>
                </a:lnTo>
                <a:lnTo>
                  <a:pt x="115446" y="516945"/>
                </a:lnTo>
                <a:lnTo>
                  <a:pt x="117603" y="493364"/>
                </a:lnTo>
                <a:lnTo>
                  <a:pt x="120312" y="468754"/>
                </a:lnTo>
                <a:lnTo>
                  <a:pt x="122118" y="448537"/>
                </a:lnTo>
                <a:lnTo>
                  <a:pt x="123322" y="431249"/>
                </a:lnTo>
                <a:lnTo>
                  <a:pt x="124124" y="415914"/>
                </a:lnTo>
                <a:lnTo>
                  <a:pt x="125016" y="388715"/>
                </a:lnTo>
                <a:lnTo>
                  <a:pt x="125518" y="341822"/>
                </a:lnTo>
                <a:lnTo>
                  <a:pt x="125589" y="322006"/>
                </a:lnTo>
                <a:lnTo>
                  <a:pt x="124366" y="302445"/>
                </a:lnTo>
                <a:lnTo>
                  <a:pt x="122280" y="283054"/>
                </a:lnTo>
                <a:lnTo>
                  <a:pt x="119620" y="263778"/>
                </a:lnTo>
                <a:lnTo>
                  <a:pt x="115306" y="243306"/>
                </a:lnTo>
                <a:lnTo>
                  <a:pt x="109891" y="222039"/>
                </a:lnTo>
                <a:lnTo>
                  <a:pt x="103740" y="200240"/>
                </a:lnTo>
                <a:lnTo>
                  <a:pt x="99640" y="183168"/>
                </a:lnTo>
                <a:lnTo>
                  <a:pt x="96907" y="169246"/>
                </a:lnTo>
                <a:lnTo>
                  <a:pt x="95084" y="157425"/>
                </a:lnTo>
                <a:lnTo>
                  <a:pt x="95139" y="148275"/>
                </a:lnTo>
                <a:lnTo>
                  <a:pt x="96446" y="140904"/>
                </a:lnTo>
                <a:lnTo>
                  <a:pt x="98587" y="134721"/>
                </a:lnTo>
                <a:lnTo>
                  <a:pt x="101284" y="130598"/>
                </a:lnTo>
                <a:lnTo>
                  <a:pt x="104354" y="127850"/>
                </a:lnTo>
                <a:lnTo>
                  <a:pt x="111149" y="123526"/>
                </a:lnTo>
                <a:lnTo>
                  <a:pt x="118403" y="117372"/>
                </a:lnTo>
                <a:lnTo>
                  <a:pt x="123385" y="115222"/>
                </a:lnTo>
                <a:lnTo>
                  <a:pt x="135694" y="112834"/>
                </a:lnTo>
                <a:lnTo>
                  <a:pt x="149631" y="108386"/>
                </a:lnTo>
                <a:lnTo>
                  <a:pt x="164293" y="103446"/>
                </a:lnTo>
                <a:lnTo>
                  <a:pt x="220194" y="93946"/>
                </a:lnTo>
                <a:lnTo>
                  <a:pt x="236966" y="89445"/>
                </a:lnTo>
                <a:lnTo>
                  <a:pt x="254497" y="83905"/>
                </a:lnTo>
                <a:lnTo>
                  <a:pt x="353169" y="50389"/>
                </a:lnTo>
                <a:lnTo>
                  <a:pt x="363716" y="46437"/>
                </a:lnTo>
                <a:lnTo>
                  <a:pt x="373288" y="42533"/>
                </a:lnTo>
                <a:lnTo>
                  <a:pt x="382208" y="38660"/>
                </a:lnTo>
                <a:lnTo>
                  <a:pt x="391965" y="34807"/>
                </a:lnTo>
                <a:lnTo>
                  <a:pt x="412967" y="27141"/>
                </a:lnTo>
                <a:lnTo>
                  <a:pt x="422631" y="24588"/>
                </a:lnTo>
                <a:lnTo>
                  <a:pt x="431613" y="22887"/>
                </a:lnTo>
                <a:lnTo>
                  <a:pt x="440142" y="21752"/>
                </a:lnTo>
                <a:lnTo>
                  <a:pt x="453449" y="18456"/>
                </a:lnTo>
                <a:lnTo>
                  <a:pt x="469939" y="13719"/>
                </a:lnTo>
                <a:lnTo>
                  <a:pt x="488553" y="8020"/>
                </a:lnTo>
                <a:lnTo>
                  <a:pt x="503501" y="4221"/>
                </a:lnTo>
                <a:lnTo>
                  <a:pt x="516008" y="1689"/>
                </a:lnTo>
                <a:lnTo>
                  <a:pt x="526885" y="0"/>
                </a:lnTo>
                <a:lnTo>
                  <a:pt x="535406" y="145"/>
                </a:lnTo>
                <a:lnTo>
                  <a:pt x="542357" y="1511"/>
                </a:lnTo>
                <a:lnTo>
                  <a:pt x="548261" y="3692"/>
                </a:lnTo>
                <a:lnTo>
                  <a:pt x="552198" y="6415"/>
                </a:lnTo>
                <a:lnTo>
                  <a:pt x="554821" y="9502"/>
                </a:lnTo>
                <a:lnTo>
                  <a:pt x="560069" y="19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0"/>
          <p:cNvSpPr/>
          <p:nvPr/>
        </p:nvSpPr>
        <p:spPr>
          <a:xfrm>
            <a:off x="8263890" y="2240433"/>
            <a:ext cx="308611" cy="296866"/>
          </a:xfrm>
          <a:custGeom>
            <a:avLst/>
            <a:gdLst/>
            <a:ahLst/>
            <a:cxnLst/>
            <a:rect l="0" t="0" r="0" b="0"/>
            <a:pathLst>
              <a:path w="308611" h="296866">
                <a:moveTo>
                  <a:pt x="0" y="68426"/>
                </a:moveTo>
                <a:lnTo>
                  <a:pt x="0" y="56291"/>
                </a:lnTo>
                <a:lnTo>
                  <a:pt x="1270" y="51446"/>
                </a:lnTo>
                <a:lnTo>
                  <a:pt x="6068" y="42676"/>
                </a:lnTo>
                <a:lnTo>
                  <a:pt x="10395" y="38560"/>
                </a:lnTo>
                <a:lnTo>
                  <a:pt x="15820" y="34545"/>
                </a:lnTo>
                <a:lnTo>
                  <a:pt x="21976" y="30599"/>
                </a:lnTo>
                <a:lnTo>
                  <a:pt x="27351" y="27968"/>
                </a:lnTo>
                <a:lnTo>
                  <a:pt x="42253" y="22995"/>
                </a:lnTo>
                <a:lnTo>
                  <a:pt x="48488" y="20359"/>
                </a:lnTo>
                <a:lnTo>
                  <a:pt x="55185" y="17332"/>
                </a:lnTo>
                <a:lnTo>
                  <a:pt x="62190" y="15313"/>
                </a:lnTo>
                <a:lnTo>
                  <a:pt x="69400" y="13968"/>
                </a:lnTo>
                <a:lnTo>
                  <a:pt x="76747" y="13071"/>
                </a:lnTo>
                <a:lnTo>
                  <a:pt x="82914" y="11203"/>
                </a:lnTo>
                <a:lnTo>
                  <a:pt x="88296" y="8687"/>
                </a:lnTo>
                <a:lnTo>
                  <a:pt x="93154" y="5740"/>
                </a:lnTo>
                <a:lnTo>
                  <a:pt x="98932" y="3776"/>
                </a:lnTo>
                <a:lnTo>
                  <a:pt x="105325" y="2466"/>
                </a:lnTo>
                <a:lnTo>
                  <a:pt x="112126" y="1593"/>
                </a:lnTo>
                <a:lnTo>
                  <a:pt x="117930" y="1011"/>
                </a:lnTo>
                <a:lnTo>
                  <a:pt x="123070" y="623"/>
                </a:lnTo>
                <a:lnTo>
                  <a:pt x="127766" y="364"/>
                </a:lnTo>
                <a:lnTo>
                  <a:pt x="143145" y="76"/>
                </a:lnTo>
                <a:lnTo>
                  <a:pt x="152579" y="0"/>
                </a:lnTo>
                <a:lnTo>
                  <a:pt x="162680" y="1219"/>
                </a:lnTo>
                <a:lnTo>
                  <a:pt x="173222" y="3301"/>
                </a:lnTo>
                <a:lnTo>
                  <a:pt x="184062" y="5960"/>
                </a:lnTo>
                <a:lnTo>
                  <a:pt x="191288" y="9002"/>
                </a:lnTo>
                <a:lnTo>
                  <a:pt x="196105" y="12300"/>
                </a:lnTo>
                <a:lnTo>
                  <a:pt x="202728" y="19351"/>
                </a:lnTo>
                <a:lnTo>
                  <a:pt x="209904" y="26719"/>
                </a:lnTo>
                <a:lnTo>
                  <a:pt x="213596" y="31731"/>
                </a:lnTo>
                <a:lnTo>
                  <a:pt x="217327" y="37613"/>
                </a:lnTo>
                <a:lnTo>
                  <a:pt x="221085" y="44074"/>
                </a:lnTo>
                <a:lnTo>
                  <a:pt x="223590" y="50922"/>
                </a:lnTo>
                <a:lnTo>
                  <a:pt x="225260" y="58026"/>
                </a:lnTo>
                <a:lnTo>
                  <a:pt x="226373" y="65303"/>
                </a:lnTo>
                <a:lnTo>
                  <a:pt x="227114" y="75234"/>
                </a:lnTo>
                <a:lnTo>
                  <a:pt x="227610" y="86935"/>
                </a:lnTo>
                <a:lnTo>
                  <a:pt x="227939" y="99816"/>
                </a:lnTo>
                <a:lnTo>
                  <a:pt x="226890" y="110943"/>
                </a:lnTo>
                <a:lnTo>
                  <a:pt x="224919" y="120900"/>
                </a:lnTo>
                <a:lnTo>
                  <a:pt x="219344" y="141278"/>
                </a:lnTo>
                <a:lnTo>
                  <a:pt x="212632" y="167268"/>
                </a:lnTo>
                <a:lnTo>
                  <a:pt x="207795" y="178771"/>
                </a:lnTo>
                <a:lnTo>
                  <a:pt x="202030" y="188979"/>
                </a:lnTo>
                <a:lnTo>
                  <a:pt x="195647" y="198325"/>
                </a:lnTo>
                <a:lnTo>
                  <a:pt x="190121" y="205826"/>
                </a:lnTo>
                <a:lnTo>
                  <a:pt x="185167" y="212096"/>
                </a:lnTo>
                <a:lnTo>
                  <a:pt x="180595" y="217546"/>
                </a:lnTo>
                <a:lnTo>
                  <a:pt x="175006" y="223720"/>
                </a:lnTo>
                <a:lnTo>
                  <a:pt x="162024" y="237352"/>
                </a:lnTo>
                <a:lnTo>
                  <a:pt x="124018" y="275832"/>
                </a:lnTo>
                <a:lnTo>
                  <a:pt x="118239" y="279087"/>
                </a:lnTo>
                <a:lnTo>
                  <a:pt x="111846" y="281256"/>
                </a:lnTo>
                <a:lnTo>
                  <a:pt x="105044" y="282703"/>
                </a:lnTo>
                <a:lnTo>
                  <a:pt x="99239" y="284938"/>
                </a:lnTo>
                <a:lnTo>
                  <a:pt x="94099" y="287697"/>
                </a:lnTo>
                <a:lnTo>
                  <a:pt x="85001" y="292880"/>
                </a:lnTo>
                <a:lnTo>
                  <a:pt x="76725" y="295184"/>
                </a:lnTo>
                <a:lnTo>
                  <a:pt x="71470" y="295798"/>
                </a:lnTo>
                <a:lnTo>
                  <a:pt x="65426" y="296207"/>
                </a:lnTo>
                <a:lnTo>
                  <a:pt x="53208" y="296662"/>
                </a:lnTo>
                <a:lnTo>
                  <a:pt x="43544" y="296865"/>
                </a:lnTo>
                <a:lnTo>
                  <a:pt x="39190" y="295649"/>
                </a:lnTo>
                <a:lnTo>
                  <a:pt x="30964" y="290911"/>
                </a:lnTo>
                <a:lnTo>
                  <a:pt x="25261" y="287171"/>
                </a:lnTo>
                <a:lnTo>
                  <a:pt x="24460" y="285376"/>
                </a:lnTo>
                <a:lnTo>
                  <a:pt x="23571" y="279995"/>
                </a:lnTo>
                <a:lnTo>
                  <a:pt x="22064" y="278052"/>
                </a:lnTo>
                <a:lnTo>
                  <a:pt x="19789" y="276757"/>
                </a:lnTo>
                <a:lnTo>
                  <a:pt x="17002" y="275893"/>
                </a:lnTo>
                <a:lnTo>
                  <a:pt x="15145" y="274048"/>
                </a:lnTo>
                <a:lnTo>
                  <a:pt x="13907" y="271547"/>
                </a:lnTo>
                <a:lnTo>
                  <a:pt x="12530" y="265382"/>
                </a:lnTo>
                <a:lnTo>
                  <a:pt x="11919" y="258409"/>
                </a:lnTo>
                <a:lnTo>
                  <a:pt x="11647" y="251077"/>
                </a:lnTo>
                <a:lnTo>
                  <a:pt x="11574" y="247343"/>
                </a:lnTo>
                <a:lnTo>
                  <a:pt x="12796" y="243584"/>
                </a:lnTo>
                <a:lnTo>
                  <a:pt x="17540" y="236021"/>
                </a:lnTo>
                <a:lnTo>
                  <a:pt x="23123" y="232226"/>
                </a:lnTo>
                <a:lnTo>
                  <a:pt x="30655" y="228426"/>
                </a:lnTo>
                <a:lnTo>
                  <a:pt x="39486" y="224623"/>
                </a:lnTo>
                <a:lnTo>
                  <a:pt x="51724" y="220817"/>
                </a:lnTo>
                <a:lnTo>
                  <a:pt x="66233" y="217010"/>
                </a:lnTo>
                <a:lnTo>
                  <a:pt x="82255" y="213202"/>
                </a:lnTo>
                <a:lnTo>
                  <a:pt x="96746" y="210664"/>
                </a:lnTo>
                <a:lnTo>
                  <a:pt x="110218" y="208971"/>
                </a:lnTo>
                <a:lnTo>
                  <a:pt x="123008" y="207843"/>
                </a:lnTo>
                <a:lnTo>
                  <a:pt x="134075" y="207091"/>
                </a:lnTo>
                <a:lnTo>
                  <a:pt x="153145" y="206255"/>
                </a:lnTo>
                <a:lnTo>
                  <a:pt x="178162" y="205785"/>
                </a:lnTo>
                <a:lnTo>
                  <a:pt x="282799" y="205592"/>
                </a:lnTo>
                <a:lnTo>
                  <a:pt x="291401" y="206860"/>
                </a:lnTo>
                <a:lnTo>
                  <a:pt x="297137" y="208975"/>
                </a:lnTo>
                <a:lnTo>
                  <a:pt x="308610" y="2170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1"/>
          <p:cNvSpPr/>
          <p:nvPr/>
        </p:nvSpPr>
        <p:spPr>
          <a:xfrm>
            <a:off x="3817620" y="2366171"/>
            <a:ext cx="383674" cy="815872"/>
          </a:xfrm>
          <a:custGeom>
            <a:avLst/>
            <a:gdLst/>
            <a:ahLst/>
            <a:cxnLst/>
            <a:rect l="0" t="0" r="0" b="0"/>
            <a:pathLst>
              <a:path w="383674" h="815872">
                <a:moveTo>
                  <a:pt x="0" y="799938"/>
                </a:moveTo>
                <a:lnTo>
                  <a:pt x="0" y="781735"/>
                </a:lnTo>
                <a:lnTo>
                  <a:pt x="1270" y="767483"/>
                </a:lnTo>
                <a:lnTo>
                  <a:pt x="6067" y="727940"/>
                </a:lnTo>
                <a:lnTo>
                  <a:pt x="9125" y="710030"/>
                </a:lnTo>
                <a:lnTo>
                  <a:pt x="12433" y="694279"/>
                </a:lnTo>
                <a:lnTo>
                  <a:pt x="15909" y="679969"/>
                </a:lnTo>
                <a:lnTo>
                  <a:pt x="23157" y="657295"/>
                </a:lnTo>
                <a:lnTo>
                  <a:pt x="29342" y="637482"/>
                </a:lnTo>
                <a:lnTo>
                  <a:pt x="32091" y="615975"/>
                </a:lnTo>
                <a:lnTo>
                  <a:pt x="36633" y="596016"/>
                </a:lnTo>
                <a:lnTo>
                  <a:pt x="43472" y="570011"/>
                </a:lnTo>
                <a:lnTo>
                  <a:pt x="51841" y="539973"/>
                </a:lnTo>
                <a:lnTo>
                  <a:pt x="58691" y="512328"/>
                </a:lnTo>
                <a:lnTo>
                  <a:pt x="64527" y="486278"/>
                </a:lnTo>
                <a:lnTo>
                  <a:pt x="74399" y="439554"/>
                </a:lnTo>
                <a:lnTo>
                  <a:pt x="88366" y="377069"/>
                </a:lnTo>
                <a:lnTo>
                  <a:pt x="101081" y="315663"/>
                </a:lnTo>
                <a:lnTo>
                  <a:pt x="105487" y="291668"/>
                </a:lnTo>
                <a:lnTo>
                  <a:pt x="108424" y="273132"/>
                </a:lnTo>
                <a:lnTo>
                  <a:pt x="110383" y="258234"/>
                </a:lnTo>
                <a:lnTo>
                  <a:pt x="112958" y="244492"/>
                </a:lnTo>
                <a:lnTo>
                  <a:pt x="119207" y="219064"/>
                </a:lnTo>
                <a:lnTo>
                  <a:pt x="126217" y="195062"/>
                </a:lnTo>
                <a:lnTo>
                  <a:pt x="129865" y="183327"/>
                </a:lnTo>
                <a:lnTo>
                  <a:pt x="133566" y="169154"/>
                </a:lnTo>
                <a:lnTo>
                  <a:pt x="141066" y="136473"/>
                </a:lnTo>
                <a:lnTo>
                  <a:pt x="144844" y="122678"/>
                </a:lnTo>
                <a:lnTo>
                  <a:pt x="152428" y="100577"/>
                </a:lnTo>
                <a:lnTo>
                  <a:pt x="160032" y="82288"/>
                </a:lnTo>
                <a:lnTo>
                  <a:pt x="168067" y="61098"/>
                </a:lnTo>
                <a:lnTo>
                  <a:pt x="171216" y="49925"/>
                </a:lnTo>
                <a:lnTo>
                  <a:pt x="180129" y="30624"/>
                </a:lnTo>
                <a:lnTo>
                  <a:pt x="187161" y="20718"/>
                </a:lnTo>
                <a:lnTo>
                  <a:pt x="190814" y="17568"/>
                </a:lnTo>
                <a:lnTo>
                  <a:pt x="194519" y="15468"/>
                </a:lnTo>
                <a:lnTo>
                  <a:pt x="198259" y="14068"/>
                </a:lnTo>
                <a:lnTo>
                  <a:pt x="205802" y="9126"/>
                </a:lnTo>
                <a:lnTo>
                  <a:pt x="209591" y="6030"/>
                </a:lnTo>
                <a:lnTo>
                  <a:pt x="213387" y="3966"/>
                </a:lnTo>
                <a:lnTo>
                  <a:pt x="220992" y="1673"/>
                </a:lnTo>
                <a:lnTo>
                  <a:pt x="232413" y="382"/>
                </a:lnTo>
                <a:lnTo>
                  <a:pt x="243841" y="0"/>
                </a:lnTo>
                <a:lnTo>
                  <a:pt x="246380" y="1216"/>
                </a:lnTo>
                <a:lnTo>
                  <a:pt x="248073" y="3297"/>
                </a:lnTo>
                <a:lnTo>
                  <a:pt x="249202" y="5954"/>
                </a:lnTo>
                <a:lnTo>
                  <a:pt x="254549" y="26389"/>
                </a:lnTo>
                <a:lnTo>
                  <a:pt x="259183" y="39579"/>
                </a:lnTo>
                <a:lnTo>
                  <a:pt x="263061" y="63824"/>
                </a:lnTo>
                <a:lnTo>
                  <a:pt x="268469" y="88390"/>
                </a:lnTo>
                <a:lnTo>
                  <a:pt x="271719" y="112855"/>
                </a:lnTo>
                <a:lnTo>
                  <a:pt x="272586" y="124713"/>
                </a:lnTo>
                <a:lnTo>
                  <a:pt x="279874" y="196012"/>
                </a:lnTo>
                <a:lnTo>
                  <a:pt x="289912" y="270753"/>
                </a:lnTo>
                <a:lnTo>
                  <a:pt x="296144" y="313798"/>
                </a:lnTo>
                <a:lnTo>
                  <a:pt x="300299" y="346305"/>
                </a:lnTo>
                <a:lnTo>
                  <a:pt x="303069" y="371786"/>
                </a:lnTo>
                <a:lnTo>
                  <a:pt x="304916" y="392584"/>
                </a:lnTo>
                <a:lnTo>
                  <a:pt x="307417" y="411529"/>
                </a:lnTo>
                <a:lnTo>
                  <a:pt x="310355" y="429238"/>
                </a:lnTo>
                <a:lnTo>
                  <a:pt x="317005" y="465003"/>
                </a:lnTo>
                <a:lnTo>
                  <a:pt x="324194" y="506298"/>
                </a:lnTo>
                <a:lnTo>
                  <a:pt x="327889" y="524168"/>
                </a:lnTo>
                <a:lnTo>
                  <a:pt x="331623" y="539892"/>
                </a:lnTo>
                <a:lnTo>
                  <a:pt x="335381" y="554184"/>
                </a:lnTo>
                <a:lnTo>
                  <a:pt x="342945" y="580224"/>
                </a:lnTo>
                <a:lnTo>
                  <a:pt x="346740" y="592502"/>
                </a:lnTo>
                <a:lnTo>
                  <a:pt x="349270" y="608308"/>
                </a:lnTo>
                <a:lnTo>
                  <a:pt x="350956" y="626465"/>
                </a:lnTo>
                <a:lnTo>
                  <a:pt x="352081" y="646189"/>
                </a:lnTo>
                <a:lnTo>
                  <a:pt x="354100" y="661879"/>
                </a:lnTo>
                <a:lnTo>
                  <a:pt x="359731" y="686085"/>
                </a:lnTo>
                <a:lnTo>
                  <a:pt x="363080" y="708697"/>
                </a:lnTo>
                <a:lnTo>
                  <a:pt x="365839" y="731447"/>
                </a:lnTo>
                <a:lnTo>
                  <a:pt x="371298" y="754258"/>
                </a:lnTo>
                <a:lnTo>
                  <a:pt x="374571" y="773709"/>
                </a:lnTo>
                <a:lnTo>
                  <a:pt x="376414" y="795554"/>
                </a:lnTo>
                <a:lnTo>
                  <a:pt x="376672" y="800825"/>
                </a:lnTo>
                <a:lnTo>
                  <a:pt x="378115" y="805610"/>
                </a:lnTo>
                <a:lnTo>
                  <a:pt x="383673" y="815871"/>
                </a:lnTo>
                <a:lnTo>
                  <a:pt x="382782" y="815640"/>
                </a:lnTo>
                <a:lnTo>
                  <a:pt x="377189" y="8113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2"/>
          <p:cNvSpPr/>
          <p:nvPr/>
        </p:nvSpPr>
        <p:spPr>
          <a:xfrm>
            <a:off x="3788174" y="2731769"/>
            <a:ext cx="463786" cy="114301"/>
          </a:xfrm>
          <a:custGeom>
            <a:avLst/>
            <a:gdLst/>
            <a:ahLst/>
            <a:cxnLst/>
            <a:rect l="0" t="0" r="0" b="0"/>
            <a:pathLst>
              <a:path w="463786" h="114301">
                <a:moveTo>
                  <a:pt x="6585" y="114300"/>
                </a:moveTo>
                <a:lnTo>
                  <a:pt x="0" y="114300"/>
                </a:lnTo>
                <a:lnTo>
                  <a:pt x="66292" y="114300"/>
                </a:lnTo>
                <a:lnTo>
                  <a:pt x="78140" y="113030"/>
                </a:lnTo>
                <a:lnTo>
                  <a:pt x="91118" y="110914"/>
                </a:lnTo>
                <a:lnTo>
                  <a:pt x="104851" y="108233"/>
                </a:lnTo>
                <a:lnTo>
                  <a:pt x="116546" y="105175"/>
                </a:lnTo>
                <a:lnTo>
                  <a:pt x="126882" y="101867"/>
                </a:lnTo>
                <a:lnTo>
                  <a:pt x="136313" y="98392"/>
                </a:lnTo>
                <a:lnTo>
                  <a:pt x="148951" y="94805"/>
                </a:lnTo>
                <a:lnTo>
                  <a:pt x="163726" y="91143"/>
                </a:lnTo>
                <a:lnTo>
                  <a:pt x="179926" y="87432"/>
                </a:lnTo>
                <a:lnTo>
                  <a:pt x="194536" y="83688"/>
                </a:lnTo>
                <a:lnTo>
                  <a:pt x="208086" y="79922"/>
                </a:lnTo>
                <a:lnTo>
                  <a:pt x="220929" y="76142"/>
                </a:lnTo>
                <a:lnTo>
                  <a:pt x="238381" y="68541"/>
                </a:lnTo>
                <a:lnTo>
                  <a:pt x="258906" y="58394"/>
                </a:lnTo>
                <a:lnTo>
                  <a:pt x="281479" y="46550"/>
                </a:lnTo>
                <a:lnTo>
                  <a:pt x="299068" y="38653"/>
                </a:lnTo>
                <a:lnTo>
                  <a:pt x="313334" y="33389"/>
                </a:lnTo>
                <a:lnTo>
                  <a:pt x="325384" y="29880"/>
                </a:lnTo>
                <a:lnTo>
                  <a:pt x="335958" y="26270"/>
                </a:lnTo>
                <a:lnTo>
                  <a:pt x="345547" y="22593"/>
                </a:lnTo>
                <a:lnTo>
                  <a:pt x="354480" y="18872"/>
                </a:lnTo>
                <a:lnTo>
                  <a:pt x="365515" y="15122"/>
                </a:lnTo>
                <a:lnTo>
                  <a:pt x="377952" y="11351"/>
                </a:lnTo>
                <a:lnTo>
                  <a:pt x="391323" y="7568"/>
                </a:lnTo>
                <a:lnTo>
                  <a:pt x="401507" y="5045"/>
                </a:lnTo>
                <a:lnTo>
                  <a:pt x="409567" y="3364"/>
                </a:lnTo>
                <a:lnTo>
                  <a:pt x="421908" y="1495"/>
                </a:lnTo>
                <a:lnTo>
                  <a:pt x="435996" y="443"/>
                </a:lnTo>
                <a:lnTo>
                  <a:pt x="440179" y="296"/>
                </a:lnTo>
                <a:lnTo>
                  <a:pt x="4637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3"/>
          <p:cNvSpPr/>
          <p:nvPr/>
        </p:nvSpPr>
        <p:spPr>
          <a:xfrm>
            <a:off x="4480559" y="2665098"/>
            <a:ext cx="274321" cy="43812"/>
          </a:xfrm>
          <a:custGeom>
            <a:avLst/>
            <a:gdLst/>
            <a:ahLst/>
            <a:cxnLst/>
            <a:rect l="0" t="0" r="0" b="0"/>
            <a:pathLst>
              <a:path w="274321" h="43812">
                <a:moveTo>
                  <a:pt x="0" y="43811"/>
                </a:moveTo>
                <a:lnTo>
                  <a:pt x="31819" y="43811"/>
                </a:lnTo>
                <a:lnTo>
                  <a:pt x="40263" y="42541"/>
                </a:lnTo>
                <a:lnTo>
                  <a:pt x="49702" y="40425"/>
                </a:lnTo>
                <a:lnTo>
                  <a:pt x="75430" y="33416"/>
                </a:lnTo>
                <a:lnTo>
                  <a:pt x="116498" y="21835"/>
                </a:lnTo>
                <a:lnTo>
                  <a:pt x="136086" y="17730"/>
                </a:lnTo>
                <a:lnTo>
                  <a:pt x="154224" y="14994"/>
                </a:lnTo>
                <a:lnTo>
                  <a:pt x="171396" y="13170"/>
                </a:lnTo>
                <a:lnTo>
                  <a:pt x="185384" y="10684"/>
                </a:lnTo>
                <a:lnTo>
                  <a:pt x="197250" y="7756"/>
                </a:lnTo>
                <a:lnTo>
                  <a:pt x="207700" y="4535"/>
                </a:lnTo>
                <a:lnTo>
                  <a:pt x="217207" y="2387"/>
                </a:lnTo>
                <a:lnTo>
                  <a:pt x="226085" y="955"/>
                </a:lnTo>
                <a:lnTo>
                  <a:pt x="234543" y="0"/>
                </a:lnTo>
                <a:lnTo>
                  <a:pt x="242722" y="634"/>
                </a:lnTo>
                <a:lnTo>
                  <a:pt x="250715" y="2327"/>
                </a:lnTo>
                <a:lnTo>
                  <a:pt x="274320" y="9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4"/>
          <p:cNvSpPr/>
          <p:nvPr/>
        </p:nvSpPr>
        <p:spPr>
          <a:xfrm>
            <a:off x="4423409" y="2800350"/>
            <a:ext cx="411482" cy="91440"/>
          </a:xfrm>
          <a:custGeom>
            <a:avLst/>
            <a:gdLst/>
            <a:ahLst/>
            <a:cxnLst/>
            <a:rect l="0" t="0" r="0" b="0"/>
            <a:pathLst>
              <a:path w="411482" h="91440">
                <a:moveTo>
                  <a:pt x="0" y="91439"/>
                </a:moveTo>
                <a:lnTo>
                  <a:pt x="31819" y="75531"/>
                </a:lnTo>
                <a:lnTo>
                  <a:pt x="40263" y="71944"/>
                </a:lnTo>
                <a:lnTo>
                  <a:pt x="49702" y="68282"/>
                </a:lnTo>
                <a:lnTo>
                  <a:pt x="59805" y="64571"/>
                </a:lnTo>
                <a:lnTo>
                  <a:pt x="74160" y="60827"/>
                </a:lnTo>
                <a:lnTo>
                  <a:pt x="91350" y="57061"/>
                </a:lnTo>
                <a:lnTo>
                  <a:pt x="110430" y="53281"/>
                </a:lnTo>
                <a:lnTo>
                  <a:pt x="130771" y="48220"/>
                </a:lnTo>
                <a:lnTo>
                  <a:pt x="151951" y="42307"/>
                </a:lnTo>
                <a:lnTo>
                  <a:pt x="173691" y="35824"/>
                </a:lnTo>
                <a:lnTo>
                  <a:pt x="191994" y="31503"/>
                </a:lnTo>
                <a:lnTo>
                  <a:pt x="208006" y="28622"/>
                </a:lnTo>
                <a:lnTo>
                  <a:pt x="222491" y="26701"/>
                </a:lnTo>
                <a:lnTo>
                  <a:pt x="238497" y="24150"/>
                </a:lnTo>
                <a:lnTo>
                  <a:pt x="273216" y="17930"/>
                </a:lnTo>
                <a:lnTo>
                  <a:pt x="290094" y="15763"/>
                </a:lnTo>
                <a:lnTo>
                  <a:pt x="306426" y="14319"/>
                </a:lnTo>
                <a:lnTo>
                  <a:pt x="322394" y="13356"/>
                </a:lnTo>
                <a:lnTo>
                  <a:pt x="336850" y="11444"/>
                </a:lnTo>
                <a:lnTo>
                  <a:pt x="350297" y="8899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5"/>
          <p:cNvSpPr/>
          <p:nvPr/>
        </p:nvSpPr>
        <p:spPr>
          <a:xfrm>
            <a:off x="5063528" y="2474159"/>
            <a:ext cx="365618" cy="634643"/>
          </a:xfrm>
          <a:custGeom>
            <a:avLst/>
            <a:gdLst/>
            <a:ahLst/>
            <a:cxnLst/>
            <a:rect l="0" t="0" r="0" b="0"/>
            <a:pathLst>
              <a:path w="365618" h="634643">
                <a:moveTo>
                  <a:pt x="148551" y="40441"/>
                </a:moveTo>
                <a:lnTo>
                  <a:pt x="196279" y="24532"/>
                </a:lnTo>
                <a:lnTo>
                  <a:pt x="208309" y="20945"/>
                </a:lnTo>
                <a:lnTo>
                  <a:pt x="235224" y="13572"/>
                </a:lnTo>
                <a:lnTo>
                  <a:pt x="253323" y="11098"/>
                </a:lnTo>
                <a:lnTo>
                  <a:pt x="274279" y="9449"/>
                </a:lnTo>
                <a:lnTo>
                  <a:pt x="297140" y="8350"/>
                </a:lnTo>
                <a:lnTo>
                  <a:pt x="314921" y="6346"/>
                </a:lnTo>
                <a:lnTo>
                  <a:pt x="329314" y="3741"/>
                </a:lnTo>
                <a:lnTo>
                  <a:pt x="341450" y="734"/>
                </a:lnTo>
                <a:lnTo>
                  <a:pt x="347001" y="0"/>
                </a:lnTo>
                <a:lnTo>
                  <a:pt x="348161" y="780"/>
                </a:lnTo>
                <a:lnTo>
                  <a:pt x="346395" y="2570"/>
                </a:lnTo>
                <a:lnTo>
                  <a:pt x="340137" y="3763"/>
                </a:lnTo>
                <a:lnTo>
                  <a:pt x="330885" y="4559"/>
                </a:lnTo>
                <a:lnTo>
                  <a:pt x="319637" y="5090"/>
                </a:lnTo>
                <a:lnTo>
                  <a:pt x="296980" y="5679"/>
                </a:lnTo>
                <a:lnTo>
                  <a:pt x="285604" y="5836"/>
                </a:lnTo>
                <a:lnTo>
                  <a:pt x="114937" y="15964"/>
                </a:lnTo>
                <a:lnTo>
                  <a:pt x="98202" y="15233"/>
                </a:lnTo>
                <a:lnTo>
                  <a:pt x="81965" y="13475"/>
                </a:lnTo>
                <a:lnTo>
                  <a:pt x="66060" y="11034"/>
                </a:lnTo>
                <a:lnTo>
                  <a:pt x="52917" y="9406"/>
                </a:lnTo>
                <a:lnTo>
                  <a:pt x="41616" y="8321"/>
                </a:lnTo>
                <a:lnTo>
                  <a:pt x="23554" y="7115"/>
                </a:lnTo>
                <a:lnTo>
                  <a:pt x="11294" y="6579"/>
                </a:lnTo>
                <a:lnTo>
                  <a:pt x="7517" y="11516"/>
                </a:lnTo>
                <a:lnTo>
                  <a:pt x="3319" y="30548"/>
                </a:lnTo>
                <a:lnTo>
                  <a:pt x="1454" y="49167"/>
                </a:lnTo>
                <a:lnTo>
                  <a:pt x="956" y="57688"/>
                </a:lnTo>
                <a:lnTo>
                  <a:pt x="1894" y="64639"/>
                </a:lnTo>
                <a:lnTo>
                  <a:pt x="8013" y="81759"/>
                </a:lnTo>
                <a:lnTo>
                  <a:pt x="9890" y="95211"/>
                </a:lnTo>
                <a:lnTo>
                  <a:pt x="9120" y="115054"/>
                </a:lnTo>
                <a:lnTo>
                  <a:pt x="1419" y="231970"/>
                </a:lnTo>
                <a:lnTo>
                  <a:pt x="609" y="252988"/>
                </a:lnTo>
                <a:lnTo>
                  <a:pt x="47" y="283437"/>
                </a:lnTo>
                <a:lnTo>
                  <a:pt x="18" y="283718"/>
                </a:lnTo>
                <a:lnTo>
                  <a:pt x="0" y="282636"/>
                </a:lnTo>
                <a:lnTo>
                  <a:pt x="6752" y="271273"/>
                </a:lnTo>
                <a:lnTo>
                  <a:pt x="16949" y="256063"/>
                </a:lnTo>
                <a:lnTo>
                  <a:pt x="25715" y="245069"/>
                </a:lnTo>
                <a:lnTo>
                  <a:pt x="33844" y="235950"/>
                </a:lnTo>
                <a:lnTo>
                  <a:pt x="37790" y="231740"/>
                </a:lnTo>
                <a:lnTo>
                  <a:pt x="48947" y="223676"/>
                </a:lnTo>
                <a:lnTo>
                  <a:pt x="55479" y="219747"/>
                </a:lnTo>
                <a:lnTo>
                  <a:pt x="62373" y="214588"/>
                </a:lnTo>
                <a:lnTo>
                  <a:pt x="69509" y="208609"/>
                </a:lnTo>
                <a:lnTo>
                  <a:pt x="76807" y="202083"/>
                </a:lnTo>
                <a:lnTo>
                  <a:pt x="84212" y="196462"/>
                </a:lnTo>
                <a:lnTo>
                  <a:pt x="91688" y="191445"/>
                </a:lnTo>
                <a:lnTo>
                  <a:pt x="99213" y="186830"/>
                </a:lnTo>
                <a:lnTo>
                  <a:pt x="110579" y="182484"/>
                </a:lnTo>
                <a:lnTo>
                  <a:pt x="124506" y="178316"/>
                </a:lnTo>
                <a:lnTo>
                  <a:pt x="140141" y="174267"/>
                </a:lnTo>
                <a:lnTo>
                  <a:pt x="153105" y="171568"/>
                </a:lnTo>
                <a:lnTo>
                  <a:pt x="164287" y="169769"/>
                </a:lnTo>
                <a:lnTo>
                  <a:pt x="174282" y="168570"/>
                </a:lnTo>
                <a:lnTo>
                  <a:pt x="184755" y="167770"/>
                </a:lnTo>
                <a:lnTo>
                  <a:pt x="195547" y="167237"/>
                </a:lnTo>
                <a:lnTo>
                  <a:pt x="206552" y="166881"/>
                </a:lnTo>
                <a:lnTo>
                  <a:pt x="216429" y="167914"/>
                </a:lnTo>
                <a:lnTo>
                  <a:pt x="225553" y="169873"/>
                </a:lnTo>
                <a:lnTo>
                  <a:pt x="234176" y="172449"/>
                </a:lnTo>
                <a:lnTo>
                  <a:pt x="242464" y="174166"/>
                </a:lnTo>
                <a:lnTo>
                  <a:pt x="250530" y="175311"/>
                </a:lnTo>
                <a:lnTo>
                  <a:pt x="258447" y="176074"/>
                </a:lnTo>
                <a:lnTo>
                  <a:pt x="266265" y="177853"/>
                </a:lnTo>
                <a:lnTo>
                  <a:pt x="274017" y="180309"/>
                </a:lnTo>
                <a:lnTo>
                  <a:pt x="281725" y="183216"/>
                </a:lnTo>
                <a:lnTo>
                  <a:pt x="288134" y="187694"/>
                </a:lnTo>
                <a:lnTo>
                  <a:pt x="298642" y="199443"/>
                </a:lnTo>
                <a:lnTo>
                  <a:pt x="304492" y="206132"/>
                </a:lnTo>
                <a:lnTo>
                  <a:pt x="310931" y="213132"/>
                </a:lnTo>
                <a:lnTo>
                  <a:pt x="317765" y="220338"/>
                </a:lnTo>
                <a:lnTo>
                  <a:pt x="328744" y="235118"/>
                </a:lnTo>
                <a:lnTo>
                  <a:pt x="339127" y="250154"/>
                </a:lnTo>
                <a:lnTo>
                  <a:pt x="345452" y="257719"/>
                </a:lnTo>
                <a:lnTo>
                  <a:pt x="352208" y="265303"/>
                </a:lnTo>
                <a:lnTo>
                  <a:pt x="356713" y="274169"/>
                </a:lnTo>
                <a:lnTo>
                  <a:pt x="359716" y="283889"/>
                </a:lnTo>
                <a:lnTo>
                  <a:pt x="361718" y="294180"/>
                </a:lnTo>
                <a:lnTo>
                  <a:pt x="363052" y="304850"/>
                </a:lnTo>
                <a:lnTo>
                  <a:pt x="363942" y="315774"/>
                </a:lnTo>
                <a:lnTo>
                  <a:pt x="364535" y="326866"/>
                </a:lnTo>
                <a:lnTo>
                  <a:pt x="365194" y="349351"/>
                </a:lnTo>
                <a:lnTo>
                  <a:pt x="365617" y="388762"/>
                </a:lnTo>
                <a:lnTo>
                  <a:pt x="364382" y="398385"/>
                </a:lnTo>
                <a:lnTo>
                  <a:pt x="362288" y="408610"/>
                </a:lnTo>
                <a:lnTo>
                  <a:pt x="359623" y="419237"/>
                </a:lnTo>
                <a:lnTo>
                  <a:pt x="353274" y="437818"/>
                </a:lnTo>
                <a:lnTo>
                  <a:pt x="344950" y="455812"/>
                </a:lnTo>
                <a:lnTo>
                  <a:pt x="339174" y="465945"/>
                </a:lnTo>
                <a:lnTo>
                  <a:pt x="332783" y="476510"/>
                </a:lnTo>
                <a:lnTo>
                  <a:pt x="325982" y="486094"/>
                </a:lnTo>
                <a:lnTo>
                  <a:pt x="318909" y="495023"/>
                </a:lnTo>
                <a:lnTo>
                  <a:pt x="311653" y="503515"/>
                </a:lnTo>
                <a:lnTo>
                  <a:pt x="304276" y="511717"/>
                </a:lnTo>
                <a:lnTo>
                  <a:pt x="289306" y="527603"/>
                </a:lnTo>
                <a:lnTo>
                  <a:pt x="266597" y="550827"/>
                </a:lnTo>
                <a:lnTo>
                  <a:pt x="258999" y="557228"/>
                </a:lnTo>
                <a:lnTo>
                  <a:pt x="251393" y="562766"/>
                </a:lnTo>
                <a:lnTo>
                  <a:pt x="243782" y="567727"/>
                </a:lnTo>
                <a:lnTo>
                  <a:pt x="236169" y="573575"/>
                </a:lnTo>
                <a:lnTo>
                  <a:pt x="228553" y="580014"/>
                </a:lnTo>
                <a:lnTo>
                  <a:pt x="220936" y="586846"/>
                </a:lnTo>
                <a:lnTo>
                  <a:pt x="212048" y="592671"/>
                </a:lnTo>
                <a:lnTo>
                  <a:pt x="202312" y="597824"/>
                </a:lnTo>
                <a:lnTo>
                  <a:pt x="192012" y="602529"/>
                </a:lnTo>
                <a:lnTo>
                  <a:pt x="183875" y="606936"/>
                </a:lnTo>
                <a:lnTo>
                  <a:pt x="177181" y="611144"/>
                </a:lnTo>
                <a:lnTo>
                  <a:pt x="171447" y="615220"/>
                </a:lnTo>
                <a:lnTo>
                  <a:pt x="165085" y="617937"/>
                </a:lnTo>
                <a:lnTo>
                  <a:pt x="158304" y="619748"/>
                </a:lnTo>
                <a:lnTo>
                  <a:pt x="151243" y="620956"/>
                </a:lnTo>
                <a:lnTo>
                  <a:pt x="143996" y="623030"/>
                </a:lnTo>
                <a:lnTo>
                  <a:pt x="136624" y="625684"/>
                </a:lnTo>
                <a:lnTo>
                  <a:pt x="129170" y="628723"/>
                </a:lnTo>
                <a:lnTo>
                  <a:pt x="121660" y="630749"/>
                </a:lnTo>
                <a:lnTo>
                  <a:pt x="114114" y="632099"/>
                </a:lnTo>
                <a:lnTo>
                  <a:pt x="106543" y="632999"/>
                </a:lnTo>
                <a:lnTo>
                  <a:pt x="100226" y="633600"/>
                </a:lnTo>
                <a:lnTo>
                  <a:pt x="89820" y="634267"/>
                </a:lnTo>
                <a:lnTo>
                  <a:pt x="80962" y="634563"/>
                </a:lnTo>
                <a:lnTo>
                  <a:pt x="76822" y="634642"/>
                </a:lnTo>
                <a:lnTo>
                  <a:pt x="65448" y="631344"/>
                </a:lnTo>
                <a:lnTo>
                  <a:pt x="58859" y="628686"/>
                </a:lnTo>
                <a:lnTo>
                  <a:pt x="48152" y="625733"/>
                </a:lnTo>
                <a:lnTo>
                  <a:pt x="43518" y="624945"/>
                </a:lnTo>
                <a:lnTo>
                  <a:pt x="40429" y="623150"/>
                </a:lnTo>
                <a:lnTo>
                  <a:pt x="38370" y="620684"/>
                </a:lnTo>
                <a:lnTo>
                  <a:pt x="36997" y="617769"/>
                </a:lnTo>
                <a:lnTo>
                  <a:pt x="36082" y="617096"/>
                </a:lnTo>
                <a:lnTo>
                  <a:pt x="35472" y="617918"/>
                </a:lnTo>
                <a:lnTo>
                  <a:pt x="34492" y="622293"/>
                </a:lnTo>
                <a:lnTo>
                  <a:pt x="35682" y="622652"/>
                </a:lnTo>
                <a:lnTo>
                  <a:pt x="40884" y="623158"/>
                </a:lnTo>
                <a:lnTo>
                  <a:pt x="34251" y="6233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6"/>
          <p:cNvSpPr/>
          <p:nvPr/>
        </p:nvSpPr>
        <p:spPr>
          <a:xfrm>
            <a:off x="4706745" y="2412404"/>
            <a:ext cx="264632" cy="774737"/>
          </a:xfrm>
          <a:custGeom>
            <a:avLst/>
            <a:gdLst/>
            <a:ahLst/>
            <a:cxnLst/>
            <a:rect l="0" t="0" r="0" b="0"/>
            <a:pathLst>
              <a:path w="264632" h="774737">
                <a:moveTo>
                  <a:pt x="36705" y="79335"/>
                </a:moveTo>
                <a:lnTo>
                  <a:pt x="42772" y="61132"/>
                </a:lnTo>
                <a:lnTo>
                  <a:pt x="49138" y="48808"/>
                </a:lnTo>
                <a:lnTo>
                  <a:pt x="52614" y="43744"/>
                </a:lnTo>
                <a:lnTo>
                  <a:pt x="57471" y="39098"/>
                </a:lnTo>
                <a:lnTo>
                  <a:pt x="63249" y="34730"/>
                </a:lnTo>
                <a:lnTo>
                  <a:pt x="69641" y="30549"/>
                </a:lnTo>
                <a:lnTo>
                  <a:pt x="77712" y="26491"/>
                </a:lnTo>
                <a:lnTo>
                  <a:pt x="86903" y="22516"/>
                </a:lnTo>
                <a:lnTo>
                  <a:pt x="96840" y="18596"/>
                </a:lnTo>
                <a:lnTo>
                  <a:pt x="104735" y="14712"/>
                </a:lnTo>
                <a:lnTo>
                  <a:pt x="111268" y="10853"/>
                </a:lnTo>
                <a:lnTo>
                  <a:pt x="116893" y="7011"/>
                </a:lnTo>
                <a:lnTo>
                  <a:pt x="123184" y="4449"/>
                </a:lnTo>
                <a:lnTo>
                  <a:pt x="129917" y="2741"/>
                </a:lnTo>
                <a:lnTo>
                  <a:pt x="136946" y="1603"/>
                </a:lnTo>
                <a:lnTo>
                  <a:pt x="142903" y="844"/>
                </a:lnTo>
                <a:lnTo>
                  <a:pt x="148143" y="338"/>
                </a:lnTo>
                <a:lnTo>
                  <a:pt x="152907" y="0"/>
                </a:lnTo>
                <a:lnTo>
                  <a:pt x="157353" y="1045"/>
                </a:lnTo>
                <a:lnTo>
                  <a:pt x="161587" y="3012"/>
                </a:lnTo>
                <a:lnTo>
                  <a:pt x="165680" y="5593"/>
                </a:lnTo>
                <a:lnTo>
                  <a:pt x="170948" y="7314"/>
                </a:lnTo>
                <a:lnTo>
                  <a:pt x="177000" y="8461"/>
                </a:lnTo>
                <a:lnTo>
                  <a:pt x="183575" y="9226"/>
                </a:lnTo>
                <a:lnTo>
                  <a:pt x="190498" y="12276"/>
                </a:lnTo>
                <a:lnTo>
                  <a:pt x="197654" y="16849"/>
                </a:lnTo>
                <a:lnTo>
                  <a:pt x="204964" y="22438"/>
                </a:lnTo>
                <a:lnTo>
                  <a:pt x="211107" y="27434"/>
                </a:lnTo>
                <a:lnTo>
                  <a:pt x="216473" y="32034"/>
                </a:lnTo>
                <a:lnTo>
                  <a:pt x="221320" y="36371"/>
                </a:lnTo>
                <a:lnTo>
                  <a:pt x="225822" y="41803"/>
                </a:lnTo>
                <a:lnTo>
                  <a:pt x="230093" y="47964"/>
                </a:lnTo>
                <a:lnTo>
                  <a:pt x="238225" y="61582"/>
                </a:lnTo>
                <a:lnTo>
                  <a:pt x="246072" y="76102"/>
                </a:lnTo>
                <a:lnTo>
                  <a:pt x="253794" y="97795"/>
                </a:lnTo>
                <a:lnTo>
                  <a:pt x="257631" y="110692"/>
                </a:lnTo>
                <a:lnTo>
                  <a:pt x="260189" y="123100"/>
                </a:lnTo>
                <a:lnTo>
                  <a:pt x="263031" y="147046"/>
                </a:lnTo>
                <a:lnTo>
                  <a:pt x="263789" y="161306"/>
                </a:lnTo>
                <a:lnTo>
                  <a:pt x="264631" y="194083"/>
                </a:lnTo>
                <a:lnTo>
                  <a:pt x="262316" y="212984"/>
                </a:lnTo>
                <a:lnTo>
                  <a:pt x="258232" y="233205"/>
                </a:lnTo>
                <a:lnTo>
                  <a:pt x="252969" y="254305"/>
                </a:lnTo>
                <a:lnTo>
                  <a:pt x="248191" y="272182"/>
                </a:lnTo>
                <a:lnTo>
                  <a:pt x="239495" y="302205"/>
                </a:lnTo>
                <a:lnTo>
                  <a:pt x="231588" y="324435"/>
                </a:lnTo>
                <a:lnTo>
                  <a:pt x="209256" y="383002"/>
                </a:lnTo>
                <a:lnTo>
                  <a:pt x="197459" y="411320"/>
                </a:lnTo>
                <a:lnTo>
                  <a:pt x="185784" y="437818"/>
                </a:lnTo>
                <a:lnTo>
                  <a:pt x="162652" y="487581"/>
                </a:lnTo>
                <a:lnTo>
                  <a:pt x="139671" y="535098"/>
                </a:lnTo>
                <a:lnTo>
                  <a:pt x="129479" y="554627"/>
                </a:lnTo>
                <a:lnTo>
                  <a:pt x="120144" y="571457"/>
                </a:lnTo>
                <a:lnTo>
                  <a:pt x="104269" y="599046"/>
                </a:lnTo>
                <a:lnTo>
                  <a:pt x="92980" y="619775"/>
                </a:lnTo>
                <a:lnTo>
                  <a:pt x="86922" y="628858"/>
                </a:lnTo>
                <a:lnTo>
                  <a:pt x="80343" y="637454"/>
                </a:lnTo>
                <a:lnTo>
                  <a:pt x="73417" y="645725"/>
                </a:lnTo>
                <a:lnTo>
                  <a:pt x="67529" y="655048"/>
                </a:lnTo>
                <a:lnTo>
                  <a:pt x="62334" y="665074"/>
                </a:lnTo>
                <a:lnTo>
                  <a:pt x="57601" y="675568"/>
                </a:lnTo>
                <a:lnTo>
                  <a:pt x="51906" y="683834"/>
                </a:lnTo>
                <a:lnTo>
                  <a:pt x="45569" y="690614"/>
                </a:lnTo>
                <a:lnTo>
                  <a:pt x="38804" y="696405"/>
                </a:lnTo>
                <a:lnTo>
                  <a:pt x="34294" y="701535"/>
                </a:lnTo>
                <a:lnTo>
                  <a:pt x="26677" y="714823"/>
                </a:lnTo>
                <a:lnTo>
                  <a:pt x="20395" y="722878"/>
                </a:lnTo>
                <a:lnTo>
                  <a:pt x="15671" y="728074"/>
                </a:lnTo>
                <a:lnTo>
                  <a:pt x="3650" y="740620"/>
                </a:lnTo>
                <a:lnTo>
                  <a:pt x="698" y="746252"/>
                </a:lnTo>
                <a:lnTo>
                  <a:pt x="0" y="751277"/>
                </a:lnTo>
                <a:lnTo>
                  <a:pt x="2203" y="767305"/>
                </a:lnTo>
                <a:lnTo>
                  <a:pt x="2273" y="770392"/>
                </a:lnTo>
                <a:lnTo>
                  <a:pt x="3590" y="772450"/>
                </a:lnTo>
                <a:lnTo>
                  <a:pt x="5738" y="773822"/>
                </a:lnTo>
                <a:lnTo>
                  <a:pt x="8440" y="774736"/>
                </a:lnTo>
                <a:lnTo>
                  <a:pt x="14052" y="774076"/>
                </a:lnTo>
                <a:lnTo>
                  <a:pt x="21603" y="772366"/>
                </a:lnTo>
                <a:lnTo>
                  <a:pt x="30447" y="769956"/>
                </a:lnTo>
                <a:lnTo>
                  <a:pt x="37613" y="768349"/>
                </a:lnTo>
                <a:lnTo>
                  <a:pt x="43660" y="767278"/>
                </a:lnTo>
                <a:lnTo>
                  <a:pt x="48962" y="766563"/>
                </a:lnTo>
                <a:lnTo>
                  <a:pt x="58846" y="766088"/>
                </a:lnTo>
                <a:lnTo>
                  <a:pt x="86762" y="765558"/>
                </a:lnTo>
                <a:lnTo>
                  <a:pt x="101826" y="764148"/>
                </a:lnTo>
                <a:lnTo>
                  <a:pt x="116949" y="761937"/>
                </a:lnTo>
                <a:lnTo>
                  <a:pt x="153450" y="755331"/>
                </a:lnTo>
                <a:lnTo>
                  <a:pt x="160255" y="754790"/>
                </a:lnTo>
                <a:lnTo>
                  <a:pt x="168601" y="754428"/>
                </a:lnTo>
                <a:lnTo>
                  <a:pt x="191169" y="753848"/>
                </a:lnTo>
                <a:lnTo>
                  <a:pt x="195561" y="752531"/>
                </a:lnTo>
                <a:lnTo>
                  <a:pt x="201029" y="750382"/>
                </a:lnTo>
                <a:lnTo>
                  <a:pt x="207214" y="747680"/>
                </a:lnTo>
                <a:lnTo>
                  <a:pt x="212607" y="745878"/>
                </a:lnTo>
                <a:lnTo>
                  <a:pt x="217473" y="744677"/>
                </a:lnTo>
                <a:lnTo>
                  <a:pt x="228340" y="742750"/>
                </a:lnTo>
                <a:lnTo>
                  <a:pt x="230501" y="743862"/>
                </a:lnTo>
                <a:lnTo>
                  <a:pt x="233212" y="745873"/>
                </a:lnTo>
                <a:lnTo>
                  <a:pt x="242445" y="7537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7"/>
          <p:cNvSpPr/>
          <p:nvPr/>
        </p:nvSpPr>
        <p:spPr>
          <a:xfrm>
            <a:off x="5143500" y="4069098"/>
            <a:ext cx="302967" cy="700864"/>
          </a:xfrm>
          <a:custGeom>
            <a:avLst/>
            <a:gdLst/>
            <a:ahLst/>
            <a:cxnLst/>
            <a:rect l="0" t="0" r="0" b="0"/>
            <a:pathLst>
              <a:path w="302967" h="700864">
                <a:moveTo>
                  <a:pt x="57150" y="182861"/>
                </a:moveTo>
                <a:lnTo>
                  <a:pt x="51082" y="201065"/>
                </a:lnTo>
                <a:lnTo>
                  <a:pt x="49294" y="214047"/>
                </a:lnTo>
                <a:lnTo>
                  <a:pt x="48103" y="230322"/>
                </a:lnTo>
                <a:lnTo>
                  <a:pt x="46779" y="264915"/>
                </a:lnTo>
                <a:lnTo>
                  <a:pt x="46034" y="305810"/>
                </a:lnTo>
                <a:lnTo>
                  <a:pt x="45859" y="330215"/>
                </a:lnTo>
                <a:lnTo>
                  <a:pt x="49168" y="350375"/>
                </a:lnTo>
                <a:lnTo>
                  <a:pt x="53602" y="369072"/>
                </a:lnTo>
                <a:lnTo>
                  <a:pt x="55573" y="390082"/>
                </a:lnTo>
                <a:lnTo>
                  <a:pt x="57368" y="401019"/>
                </a:lnTo>
                <a:lnTo>
                  <a:pt x="59836" y="412119"/>
                </a:lnTo>
                <a:lnTo>
                  <a:pt x="62750" y="423330"/>
                </a:lnTo>
                <a:lnTo>
                  <a:pt x="64693" y="434614"/>
                </a:lnTo>
                <a:lnTo>
                  <a:pt x="65989" y="445946"/>
                </a:lnTo>
                <a:lnTo>
                  <a:pt x="66852" y="457312"/>
                </a:lnTo>
                <a:lnTo>
                  <a:pt x="68698" y="468698"/>
                </a:lnTo>
                <a:lnTo>
                  <a:pt x="71199" y="480099"/>
                </a:lnTo>
                <a:lnTo>
                  <a:pt x="74135" y="491510"/>
                </a:lnTo>
                <a:lnTo>
                  <a:pt x="78633" y="515627"/>
                </a:lnTo>
                <a:lnTo>
                  <a:pt x="90405" y="586450"/>
                </a:lnTo>
                <a:lnTo>
                  <a:pt x="93290" y="614481"/>
                </a:lnTo>
                <a:lnTo>
                  <a:pt x="93943" y="635708"/>
                </a:lnTo>
                <a:lnTo>
                  <a:pt x="93109" y="652399"/>
                </a:lnTo>
                <a:lnTo>
                  <a:pt x="93822" y="664797"/>
                </a:lnTo>
                <a:lnTo>
                  <a:pt x="98002" y="681958"/>
                </a:lnTo>
                <a:lnTo>
                  <a:pt x="101427" y="698760"/>
                </a:lnTo>
                <a:lnTo>
                  <a:pt x="100638" y="700784"/>
                </a:lnTo>
                <a:lnTo>
                  <a:pt x="98842" y="700863"/>
                </a:lnTo>
                <a:lnTo>
                  <a:pt x="96375" y="699646"/>
                </a:lnTo>
                <a:lnTo>
                  <a:pt x="94729" y="697564"/>
                </a:lnTo>
                <a:lnTo>
                  <a:pt x="93633" y="694907"/>
                </a:lnTo>
                <a:lnTo>
                  <a:pt x="92089" y="685099"/>
                </a:lnTo>
                <a:lnTo>
                  <a:pt x="91873" y="681517"/>
                </a:lnTo>
                <a:lnTo>
                  <a:pt x="84859" y="663989"/>
                </a:lnTo>
                <a:lnTo>
                  <a:pt x="79433" y="652203"/>
                </a:lnTo>
                <a:lnTo>
                  <a:pt x="74545" y="640536"/>
                </a:lnTo>
                <a:lnTo>
                  <a:pt x="70016" y="628948"/>
                </a:lnTo>
                <a:lnTo>
                  <a:pt x="61598" y="607182"/>
                </a:lnTo>
                <a:lnTo>
                  <a:pt x="53623" y="589042"/>
                </a:lnTo>
                <a:lnTo>
                  <a:pt x="48448" y="574298"/>
                </a:lnTo>
                <a:lnTo>
                  <a:pt x="35926" y="534210"/>
                </a:lnTo>
                <a:lnTo>
                  <a:pt x="30300" y="507264"/>
                </a:lnTo>
                <a:lnTo>
                  <a:pt x="25280" y="476600"/>
                </a:lnTo>
                <a:lnTo>
                  <a:pt x="20663" y="443457"/>
                </a:lnTo>
                <a:lnTo>
                  <a:pt x="17585" y="409932"/>
                </a:lnTo>
                <a:lnTo>
                  <a:pt x="15533" y="376152"/>
                </a:lnTo>
                <a:lnTo>
                  <a:pt x="14166" y="342202"/>
                </a:lnTo>
                <a:lnTo>
                  <a:pt x="12646" y="267226"/>
                </a:lnTo>
                <a:lnTo>
                  <a:pt x="12240" y="227675"/>
                </a:lnTo>
                <a:lnTo>
                  <a:pt x="13240" y="197496"/>
                </a:lnTo>
                <a:lnTo>
                  <a:pt x="15176" y="173568"/>
                </a:lnTo>
                <a:lnTo>
                  <a:pt x="17738" y="153806"/>
                </a:lnTo>
                <a:lnTo>
                  <a:pt x="19445" y="138091"/>
                </a:lnTo>
                <a:lnTo>
                  <a:pt x="20583" y="125075"/>
                </a:lnTo>
                <a:lnTo>
                  <a:pt x="23117" y="103839"/>
                </a:lnTo>
                <a:lnTo>
                  <a:pt x="28478" y="85934"/>
                </a:lnTo>
                <a:lnTo>
                  <a:pt x="32955" y="76333"/>
                </a:lnTo>
                <a:lnTo>
                  <a:pt x="38480" y="66122"/>
                </a:lnTo>
                <a:lnTo>
                  <a:pt x="44703" y="55505"/>
                </a:lnTo>
                <a:lnTo>
                  <a:pt x="50122" y="47157"/>
                </a:lnTo>
                <a:lnTo>
                  <a:pt x="59530" y="34495"/>
                </a:lnTo>
                <a:lnTo>
                  <a:pt x="65086" y="29340"/>
                </a:lnTo>
                <a:lnTo>
                  <a:pt x="71330" y="24634"/>
                </a:lnTo>
                <a:lnTo>
                  <a:pt x="78034" y="20227"/>
                </a:lnTo>
                <a:lnTo>
                  <a:pt x="83773" y="16018"/>
                </a:lnTo>
                <a:lnTo>
                  <a:pt x="88868" y="11943"/>
                </a:lnTo>
                <a:lnTo>
                  <a:pt x="93535" y="7956"/>
                </a:lnTo>
                <a:lnTo>
                  <a:pt x="99187" y="5297"/>
                </a:lnTo>
                <a:lnTo>
                  <a:pt x="105494" y="3525"/>
                </a:lnTo>
                <a:lnTo>
                  <a:pt x="112240" y="2344"/>
                </a:lnTo>
                <a:lnTo>
                  <a:pt x="118006" y="1557"/>
                </a:lnTo>
                <a:lnTo>
                  <a:pt x="123121" y="1032"/>
                </a:lnTo>
                <a:lnTo>
                  <a:pt x="127800" y="681"/>
                </a:lnTo>
                <a:lnTo>
                  <a:pt x="133460" y="448"/>
                </a:lnTo>
                <a:lnTo>
                  <a:pt x="146522" y="189"/>
                </a:lnTo>
                <a:lnTo>
                  <a:pt x="184585" y="0"/>
                </a:lnTo>
                <a:lnTo>
                  <a:pt x="190367" y="1264"/>
                </a:lnTo>
                <a:lnTo>
                  <a:pt x="196761" y="3376"/>
                </a:lnTo>
                <a:lnTo>
                  <a:pt x="203563" y="6055"/>
                </a:lnTo>
                <a:lnTo>
                  <a:pt x="210639" y="9110"/>
                </a:lnTo>
                <a:lnTo>
                  <a:pt x="225273" y="15892"/>
                </a:lnTo>
                <a:lnTo>
                  <a:pt x="247793" y="26850"/>
                </a:lnTo>
                <a:lnTo>
                  <a:pt x="254095" y="31864"/>
                </a:lnTo>
                <a:lnTo>
                  <a:pt x="259567" y="37746"/>
                </a:lnTo>
                <a:lnTo>
                  <a:pt x="264485" y="44208"/>
                </a:lnTo>
                <a:lnTo>
                  <a:pt x="270303" y="53596"/>
                </a:lnTo>
                <a:lnTo>
                  <a:pt x="276722" y="64934"/>
                </a:lnTo>
                <a:lnTo>
                  <a:pt x="283541" y="77574"/>
                </a:lnTo>
                <a:lnTo>
                  <a:pt x="291118" y="98390"/>
                </a:lnTo>
                <a:lnTo>
                  <a:pt x="295755" y="116108"/>
                </a:lnTo>
                <a:lnTo>
                  <a:pt x="302050" y="132450"/>
                </a:lnTo>
                <a:lnTo>
                  <a:pt x="302966" y="140364"/>
                </a:lnTo>
                <a:lnTo>
                  <a:pt x="300598" y="155930"/>
                </a:lnTo>
                <a:lnTo>
                  <a:pt x="298699" y="171316"/>
                </a:lnTo>
                <a:lnTo>
                  <a:pt x="296585" y="186620"/>
                </a:lnTo>
                <a:lnTo>
                  <a:pt x="291412" y="201888"/>
                </a:lnTo>
                <a:lnTo>
                  <a:pt x="284879" y="217141"/>
                </a:lnTo>
                <a:lnTo>
                  <a:pt x="281359" y="224765"/>
                </a:lnTo>
                <a:lnTo>
                  <a:pt x="275203" y="234927"/>
                </a:lnTo>
                <a:lnTo>
                  <a:pt x="267288" y="246782"/>
                </a:lnTo>
                <a:lnTo>
                  <a:pt x="258202" y="259765"/>
                </a:lnTo>
                <a:lnTo>
                  <a:pt x="249605" y="269691"/>
                </a:lnTo>
                <a:lnTo>
                  <a:pt x="241333" y="277578"/>
                </a:lnTo>
                <a:lnTo>
                  <a:pt x="233279" y="284106"/>
                </a:lnTo>
                <a:lnTo>
                  <a:pt x="226639" y="290997"/>
                </a:lnTo>
                <a:lnTo>
                  <a:pt x="220942" y="298132"/>
                </a:lnTo>
                <a:lnTo>
                  <a:pt x="215875" y="305429"/>
                </a:lnTo>
                <a:lnTo>
                  <a:pt x="209956" y="311563"/>
                </a:lnTo>
                <a:lnTo>
                  <a:pt x="203471" y="316923"/>
                </a:lnTo>
                <a:lnTo>
                  <a:pt x="196607" y="321765"/>
                </a:lnTo>
                <a:lnTo>
                  <a:pt x="190761" y="326264"/>
                </a:lnTo>
                <a:lnTo>
                  <a:pt x="185594" y="330533"/>
                </a:lnTo>
                <a:lnTo>
                  <a:pt x="180879" y="334649"/>
                </a:lnTo>
                <a:lnTo>
                  <a:pt x="172656" y="339934"/>
                </a:lnTo>
                <a:lnTo>
                  <a:pt x="162094" y="345996"/>
                </a:lnTo>
                <a:lnTo>
                  <a:pt x="139351" y="358236"/>
                </a:lnTo>
                <a:lnTo>
                  <a:pt x="104055" y="376441"/>
                </a:lnTo>
                <a:lnTo>
                  <a:pt x="96040" y="380495"/>
                </a:lnTo>
                <a:lnTo>
                  <a:pt x="89427" y="383197"/>
                </a:lnTo>
                <a:lnTo>
                  <a:pt x="83747" y="384999"/>
                </a:lnTo>
                <a:lnTo>
                  <a:pt x="78692" y="386199"/>
                </a:lnTo>
                <a:lnTo>
                  <a:pt x="72781" y="388270"/>
                </a:lnTo>
                <a:lnTo>
                  <a:pt x="66300" y="390921"/>
                </a:lnTo>
                <a:lnTo>
                  <a:pt x="59440" y="393957"/>
                </a:lnTo>
                <a:lnTo>
                  <a:pt x="52327" y="395982"/>
                </a:lnTo>
                <a:lnTo>
                  <a:pt x="45044" y="397332"/>
                </a:lnTo>
                <a:lnTo>
                  <a:pt x="37649" y="398232"/>
                </a:lnTo>
                <a:lnTo>
                  <a:pt x="31450" y="398832"/>
                </a:lnTo>
                <a:lnTo>
                  <a:pt x="26046" y="399231"/>
                </a:lnTo>
                <a:lnTo>
                  <a:pt x="14316" y="399873"/>
                </a:lnTo>
                <a:lnTo>
                  <a:pt x="9326" y="396575"/>
                </a:lnTo>
                <a:lnTo>
                  <a:pt x="0" y="38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8"/>
          <p:cNvSpPr/>
          <p:nvPr/>
        </p:nvSpPr>
        <p:spPr>
          <a:xfrm>
            <a:off x="5440679" y="4000500"/>
            <a:ext cx="308612" cy="102871"/>
          </a:xfrm>
          <a:custGeom>
            <a:avLst/>
            <a:gdLst/>
            <a:ahLst/>
            <a:cxnLst/>
            <a:rect l="0" t="0" r="0" b="0"/>
            <a:pathLst>
              <a:path w="308612" h="102871">
                <a:moveTo>
                  <a:pt x="0" y="102870"/>
                </a:moveTo>
                <a:lnTo>
                  <a:pt x="18204" y="102870"/>
                </a:lnTo>
                <a:lnTo>
                  <a:pt x="24836" y="101600"/>
                </a:lnTo>
                <a:lnTo>
                  <a:pt x="30528" y="99483"/>
                </a:lnTo>
                <a:lnTo>
                  <a:pt x="35592" y="96802"/>
                </a:lnTo>
                <a:lnTo>
                  <a:pt x="44606" y="93822"/>
                </a:lnTo>
                <a:lnTo>
                  <a:pt x="54115" y="91229"/>
                </a:lnTo>
                <a:lnTo>
                  <a:pt x="60207" y="88759"/>
                </a:lnTo>
                <a:lnTo>
                  <a:pt x="66808" y="85842"/>
                </a:lnTo>
                <a:lnTo>
                  <a:pt x="87690" y="75829"/>
                </a:lnTo>
                <a:lnTo>
                  <a:pt x="100370" y="69602"/>
                </a:lnTo>
                <a:lnTo>
                  <a:pt x="112633" y="64181"/>
                </a:lnTo>
                <a:lnTo>
                  <a:pt x="124619" y="59297"/>
                </a:lnTo>
                <a:lnTo>
                  <a:pt x="136420" y="54771"/>
                </a:lnTo>
                <a:lnTo>
                  <a:pt x="149366" y="50484"/>
                </a:lnTo>
                <a:lnTo>
                  <a:pt x="163078" y="46356"/>
                </a:lnTo>
                <a:lnTo>
                  <a:pt x="190589" y="38382"/>
                </a:lnTo>
                <a:lnTo>
                  <a:pt x="227498" y="26753"/>
                </a:lnTo>
                <a:lnTo>
                  <a:pt x="250971" y="19087"/>
                </a:lnTo>
                <a:lnTo>
                  <a:pt x="260024" y="15264"/>
                </a:lnTo>
                <a:lnTo>
                  <a:pt x="267329" y="11446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9"/>
          <p:cNvSpPr/>
          <p:nvPr/>
        </p:nvSpPr>
        <p:spPr>
          <a:xfrm>
            <a:off x="5543550" y="4091939"/>
            <a:ext cx="262891" cy="148591"/>
          </a:xfrm>
          <a:custGeom>
            <a:avLst/>
            <a:gdLst/>
            <a:ahLst/>
            <a:cxnLst/>
            <a:rect l="0" t="0" r="0" b="0"/>
            <a:pathLst>
              <a:path w="262891" h="148591">
                <a:moveTo>
                  <a:pt x="0" y="148590"/>
                </a:moveTo>
                <a:lnTo>
                  <a:pt x="15908" y="132682"/>
                </a:lnTo>
                <a:lnTo>
                  <a:pt x="20766" y="129094"/>
                </a:lnTo>
                <a:lnTo>
                  <a:pt x="26544" y="125433"/>
                </a:lnTo>
                <a:lnTo>
                  <a:pt x="32936" y="121722"/>
                </a:lnTo>
                <a:lnTo>
                  <a:pt x="38467" y="117978"/>
                </a:lnTo>
                <a:lnTo>
                  <a:pt x="43425" y="114213"/>
                </a:lnTo>
                <a:lnTo>
                  <a:pt x="47999" y="110432"/>
                </a:lnTo>
                <a:lnTo>
                  <a:pt x="53590" y="106641"/>
                </a:lnTo>
                <a:lnTo>
                  <a:pt x="59856" y="102844"/>
                </a:lnTo>
                <a:lnTo>
                  <a:pt x="66574" y="99043"/>
                </a:lnTo>
                <a:lnTo>
                  <a:pt x="80811" y="91433"/>
                </a:lnTo>
                <a:lnTo>
                  <a:pt x="179787" y="40969"/>
                </a:lnTo>
                <a:lnTo>
                  <a:pt x="194788" y="32392"/>
                </a:lnTo>
                <a:lnTo>
                  <a:pt x="206058" y="25405"/>
                </a:lnTo>
                <a:lnTo>
                  <a:pt x="216112" y="20747"/>
                </a:lnTo>
                <a:lnTo>
                  <a:pt x="225354" y="17641"/>
                </a:lnTo>
                <a:lnTo>
                  <a:pt x="234056" y="15571"/>
                </a:lnTo>
                <a:lnTo>
                  <a:pt x="241127" y="12921"/>
                </a:lnTo>
                <a:lnTo>
                  <a:pt x="247112" y="9884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0"/>
          <p:cNvSpPr/>
          <p:nvPr/>
        </p:nvSpPr>
        <p:spPr>
          <a:xfrm>
            <a:off x="5875020" y="3783348"/>
            <a:ext cx="331470" cy="548089"/>
          </a:xfrm>
          <a:custGeom>
            <a:avLst/>
            <a:gdLst/>
            <a:ahLst/>
            <a:cxnLst/>
            <a:rect l="0" t="0" r="0" b="0"/>
            <a:pathLst>
              <a:path w="331470" h="548089">
                <a:moveTo>
                  <a:pt x="0" y="68561"/>
                </a:moveTo>
                <a:lnTo>
                  <a:pt x="12136" y="50358"/>
                </a:lnTo>
                <a:lnTo>
                  <a:pt x="21480" y="38035"/>
                </a:lnTo>
                <a:lnTo>
                  <a:pt x="29866" y="28324"/>
                </a:lnTo>
                <a:lnTo>
                  <a:pt x="37827" y="19775"/>
                </a:lnTo>
                <a:lnTo>
                  <a:pt x="42998" y="15717"/>
                </a:lnTo>
                <a:lnTo>
                  <a:pt x="48985" y="11742"/>
                </a:lnTo>
                <a:lnTo>
                  <a:pt x="55516" y="7822"/>
                </a:lnTo>
                <a:lnTo>
                  <a:pt x="61141" y="5208"/>
                </a:lnTo>
                <a:lnTo>
                  <a:pt x="70777" y="2305"/>
                </a:lnTo>
                <a:lnTo>
                  <a:pt x="76395" y="1530"/>
                </a:lnTo>
                <a:lnTo>
                  <a:pt x="82679" y="1014"/>
                </a:lnTo>
                <a:lnTo>
                  <a:pt x="89409" y="670"/>
                </a:lnTo>
                <a:lnTo>
                  <a:pt x="110434" y="287"/>
                </a:lnTo>
                <a:lnTo>
                  <a:pt x="188015" y="0"/>
                </a:lnTo>
                <a:lnTo>
                  <a:pt x="195193" y="1263"/>
                </a:lnTo>
                <a:lnTo>
                  <a:pt x="201249" y="3376"/>
                </a:lnTo>
                <a:lnTo>
                  <a:pt x="226161" y="15892"/>
                </a:lnTo>
                <a:lnTo>
                  <a:pt x="232053" y="19478"/>
                </a:lnTo>
                <a:lnTo>
                  <a:pt x="241988" y="26850"/>
                </a:lnTo>
                <a:lnTo>
                  <a:pt x="250636" y="34360"/>
                </a:lnTo>
                <a:lnTo>
                  <a:pt x="254721" y="38140"/>
                </a:lnTo>
                <a:lnTo>
                  <a:pt x="262646" y="49114"/>
                </a:lnTo>
                <a:lnTo>
                  <a:pt x="266537" y="55597"/>
                </a:lnTo>
                <a:lnTo>
                  <a:pt x="270861" y="69573"/>
                </a:lnTo>
                <a:lnTo>
                  <a:pt x="272782" y="84251"/>
                </a:lnTo>
                <a:lnTo>
                  <a:pt x="273636" y="99241"/>
                </a:lnTo>
                <a:lnTo>
                  <a:pt x="272594" y="108064"/>
                </a:lnTo>
                <a:lnTo>
                  <a:pt x="270629" y="117757"/>
                </a:lnTo>
                <a:lnTo>
                  <a:pt x="268049" y="128028"/>
                </a:lnTo>
                <a:lnTo>
                  <a:pt x="265059" y="137416"/>
                </a:lnTo>
                <a:lnTo>
                  <a:pt x="261796" y="146214"/>
                </a:lnTo>
                <a:lnTo>
                  <a:pt x="258350" y="154620"/>
                </a:lnTo>
                <a:lnTo>
                  <a:pt x="253513" y="164034"/>
                </a:lnTo>
                <a:lnTo>
                  <a:pt x="247749" y="174120"/>
                </a:lnTo>
                <a:lnTo>
                  <a:pt x="195975" y="260157"/>
                </a:lnTo>
                <a:lnTo>
                  <a:pt x="181450" y="282652"/>
                </a:lnTo>
                <a:lnTo>
                  <a:pt x="169227" y="300188"/>
                </a:lnTo>
                <a:lnTo>
                  <a:pt x="158538" y="314420"/>
                </a:lnTo>
                <a:lnTo>
                  <a:pt x="150142" y="327716"/>
                </a:lnTo>
                <a:lnTo>
                  <a:pt x="143274" y="340392"/>
                </a:lnTo>
                <a:lnTo>
                  <a:pt x="137426" y="352652"/>
                </a:lnTo>
                <a:lnTo>
                  <a:pt x="128448" y="367175"/>
                </a:lnTo>
                <a:lnTo>
                  <a:pt x="117382" y="383207"/>
                </a:lnTo>
                <a:lnTo>
                  <a:pt x="104924" y="400245"/>
                </a:lnTo>
                <a:lnTo>
                  <a:pt x="96619" y="414144"/>
                </a:lnTo>
                <a:lnTo>
                  <a:pt x="91083" y="425950"/>
                </a:lnTo>
                <a:lnTo>
                  <a:pt x="87392" y="436360"/>
                </a:lnTo>
                <a:lnTo>
                  <a:pt x="83661" y="448381"/>
                </a:lnTo>
                <a:lnTo>
                  <a:pt x="76129" y="475283"/>
                </a:lnTo>
                <a:lnTo>
                  <a:pt x="73613" y="485759"/>
                </a:lnTo>
                <a:lnTo>
                  <a:pt x="70817" y="500786"/>
                </a:lnTo>
                <a:lnTo>
                  <a:pt x="71341" y="506571"/>
                </a:lnTo>
                <a:lnTo>
                  <a:pt x="72961" y="511698"/>
                </a:lnTo>
                <a:lnTo>
                  <a:pt x="78147" y="520781"/>
                </a:lnTo>
                <a:lnTo>
                  <a:pt x="88438" y="533574"/>
                </a:lnTo>
                <a:lnTo>
                  <a:pt x="96915" y="542545"/>
                </a:lnTo>
                <a:lnTo>
                  <a:pt x="100170" y="544570"/>
                </a:lnTo>
                <a:lnTo>
                  <a:pt x="107172" y="546821"/>
                </a:lnTo>
                <a:lnTo>
                  <a:pt x="113359" y="547421"/>
                </a:lnTo>
                <a:lnTo>
                  <a:pt x="121292" y="547821"/>
                </a:lnTo>
                <a:lnTo>
                  <a:pt x="130391" y="548088"/>
                </a:lnTo>
                <a:lnTo>
                  <a:pt x="142808" y="546996"/>
                </a:lnTo>
                <a:lnTo>
                  <a:pt x="157435" y="544997"/>
                </a:lnTo>
                <a:lnTo>
                  <a:pt x="173536" y="542396"/>
                </a:lnTo>
                <a:lnTo>
                  <a:pt x="185541" y="540661"/>
                </a:lnTo>
                <a:lnTo>
                  <a:pt x="194814" y="539504"/>
                </a:lnTo>
                <a:lnTo>
                  <a:pt x="202266" y="538733"/>
                </a:lnTo>
                <a:lnTo>
                  <a:pt x="209774" y="538219"/>
                </a:lnTo>
                <a:lnTo>
                  <a:pt x="217319" y="537877"/>
                </a:lnTo>
                <a:lnTo>
                  <a:pt x="224889" y="537648"/>
                </a:lnTo>
                <a:lnTo>
                  <a:pt x="232476" y="536226"/>
                </a:lnTo>
                <a:lnTo>
                  <a:pt x="240074" y="534008"/>
                </a:lnTo>
                <a:lnTo>
                  <a:pt x="247679" y="531259"/>
                </a:lnTo>
                <a:lnTo>
                  <a:pt x="254019" y="528157"/>
                </a:lnTo>
                <a:lnTo>
                  <a:pt x="259516" y="524818"/>
                </a:lnTo>
                <a:lnTo>
                  <a:pt x="264451" y="521323"/>
                </a:lnTo>
                <a:lnTo>
                  <a:pt x="270280" y="518992"/>
                </a:lnTo>
                <a:lnTo>
                  <a:pt x="276707" y="517439"/>
                </a:lnTo>
                <a:lnTo>
                  <a:pt x="283531" y="516403"/>
                </a:lnTo>
                <a:lnTo>
                  <a:pt x="289351" y="515712"/>
                </a:lnTo>
                <a:lnTo>
                  <a:pt x="299203" y="514945"/>
                </a:lnTo>
                <a:lnTo>
                  <a:pt x="303609" y="513471"/>
                </a:lnTo>
                <a:lnTo>
                  <a:pt x="307816" y="511218"/>
                </a:lnTo>
                <a:lnTo>
                  <a:pt x="331469" y="502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1"/>
          <p:cNvSpPr/>
          <p:nvPr/>
        </p:nvSpPr>
        <p:spPr>
          <a:xfrm>
            <a:off x="6321314" y="3839586"/>
            <a:ext cx="265335" cy="389454"/>
          </a:xfrm>
          <a:custGeom>
            <a:avLst/>
            <a:gdLst/>
            <a:ahLst/>
            <a:cxnLst/>
            <a:rect l="0" t="0" r="0" b="0"/>
            <a:pathLst>
              <a:path w="265335" h="389454">
                <a:moveTo>
                  <a:pt x="33765" y="23753"/>
                </a:moveTo>
                <a:lnTo>
                  <a:pt x="33765" y="0"/>
                </a:lnTo>
                <a:lnTo>
                  <a:pt x="33765" y="298"/>
                </a:lnTo>
                <a:lnTo>
                  <a:pt x="27698" y="6785"/>
                </a:lnTo>
                <a:lnTo>
                  <a:pt x="21332" y="16635"/>
                </a:lnTo>
                <a:lnTo>
                  <a:pt x="15540" y="28210"/>
                </a:lnTo>
                <a:lnTo>
                  <a:pt x="12965" y="37587"/>
                </a:lnTo>
                <a:lnTo>
                  <a:pt x="8434" y="73082"/>
                </a:lnTo>
                <a:lnTo>
                  <a:pt x="5448" y="98549"/>
                </a:lnTo>
                <a:lnTo>
                  <a:pt x="3458" y="120607"/>
                </a:lnTo>
                <a:lnTo>
                  <a:pt x="2130" y="140393"/>
                </a:lnTo>
                <a:lnTo>
                  <a:pt x="655" y="173383"/>
                </a:lnTo>
                <a:lnTo>
                  <a:pt x="0" y="196512"/>
                </a:lnTo>
                <a:lnTo>
                  <a:pt x="1095" y="210046"/>
                </a:lnTo>
                <a:lnTo>
                  <a:pt x="3096" y="225418"/>
                </a:lnTo>
                <a:lnTo>
                  <a:pt x="5698" y="242017"/>
                </a:lnTo>
                <a:lnTo>
                  <a:pt x="8705" y="255622"/>
                </a:lnTo>
                <a:lnTo>
                  <a:pt x="11978" y="267233"/>
                </a:lnTo>
                <a:lnTo>
                  <a:pt x="15431" y="277513"/>
                </a:lnTo>
                <a:lnTo>
                  <a:pt x="20272" y="288176"/>
                </a:lnTo>
                <a:lnTo>
                  <a:pt x="26040" y="299095"/>
                </a:lnTo>
                <a:lnTo>
                  <a:pt x="32425" y="310185"/>
                </a:lnTo>
                <a:lnTo>
                  <a:pt x="42906" y="329280"/>
                </a:lnTo>
                <a:lnTo>
                  <a:pt x="47479" y="337928"/>
                </a:lnTo>
                <a:lnTo>
                  <a:pt x="51798" y="344963"/>
                </a:lnTo>
                <a:lnTo>
                  <a:pt x="59983" y="356166"/>
                </a:lnTo>
                <a:lnTo>
                  <a:pt x="67854" y="365379"/>
                </a:lnTo>
                <a:lnTo>
                  <a:pt x="71731" y="369614"/>
                </a:lnTo>
                <a:lnTo>
                  <a:pt x="76856" y="373707"/>
                </a:lnTo>
                <a:lnTo>
                  <a:pt x="82812" y="377706"/>
                </a:lnTo>
                <a:lnTo>
                  <a:pt x="89323" y="381641"/>
                </a:lnTo>
                <a:lnTo>
                  <a:pt x="94934" y="384265"/>
                </a:lnTo>
                <a:lnTo>
                  <a:pt x="99945" y="386015"/>
                </a:lnTo>
                <a:lnTo>
                  <a:pt x="104555" y="387181"/>
                </a:lnTo>
                <a:lnTo>
                  <a:pt x="110169" y="387959"/>
                </a:lnTo>
                <a:lnTo>
                  <a:pt x="116451" y="388477"/>
                </a:lnTo>
                <a:lnTo>
                  <a:pt x="128934" y="389053"/>
                </a:lnTo>
                <a:lnTo>
                  <a:pt x="138716" y="389308"/>
                </a:lnTo>
                <a:lnTo>
                  <a:pt x="157431" y="389453"/>
                </a:lnTo>
                <a:lnTo>
                  <a:pt x="163199" y="388203"/>
                </a:lnTo>
                <a:lnTo>
                  <a:pt x="168315" y="386100"/>
                </a:lnTo>
                <a:lnTo>
                  <a:pt x="172995" y="383428"/>
                </a:lnTo>
                <a:lnTo>
                  <a:pt x="179925" y="377836"/>
                </a:lnTo>
                <a:lnTo>
                  <a:pt x="188355" y="370299"/>
                </a:lnTo>
                <a:lnTo>
                  <a:pt x="211650" y="348260"/>
                </a:lnTo>
                <a:lnTo>
                  <a:pt x="217124" y="342961"/>
                </a:lnTo>
                <a:lnTo>
                  <a:pt x="222045" y="336888"/>
                </a:lnTo>
                <a:lnTo>
                  <a:pt x="226595" y="330300"/>
                </a:lnTo>
                <a:lnTo>
                  <a:pt x="230899" y="323368"/>
                </a:lnTo>
                <a:lnTo>
                  <a:pt x="235038" y="316207"/>
                </a:lnTo>
                <a:lnTo>
                  <a:pt x="243023" y="301476"/>
                </a:lnTo>
                <a:lnTo>
                  <a:pt x="245661" y="293992"/>
                </a:lnTo>
                <a:lnTo>
                  <a:pt x="247419" y="286462"/>
                </a:lnTo>
                <a:lnTo>
                  <a:pt x="248591" y="278903"/>
                </a:lnTo>
                <a:lnTo>
                  <a:pt x="251913" y="266243"/>
                </a:lnTo>
                <a:lnTo>
                  <a:pt x="256667" y="250183"/>
                </a:lnTo>
                <a:lnTo>
                  <a:pt x="262376" y="231856"/>
                </a:lnTo>
                <a:lnTo>
                  <a:pt x="264912" y="215829"/>
                </a:lnTo>
                <a:lnTo>
                  <a:pt x="265334" y="201334"/>
                </a:lnTo>
                <a:lnTo>
                  <a:pt x="264344" y="187860"/>
                </a:lnTo>
                <a:lnTo>
                  <a:pt x="262415" y="173798"/>
                </a:lnTo>
                <a:lnTo>
                  <a:pt x="259858" y="159343"/>
                </a:lnTo>
                <a:lnTo>
                  <a:pt x="256884" y="144627"/>
                </a:lnTo>
                <a:lnTo>
                  <a:pt x="250192" y="114728"/>
                </a:lnTo>
                <a:lnTo>
                  <a:pt x="246630" y="99644"/>
                </a:lnTo>
                <a:lnTo>
                  <a:pt x="241716" y="85777"/>
                </a:lnTo>
                <a:lnTo>
                  <a:pt x="235898" y="72722"/>
                </a:lnTo>
                <a:lnTo>
                  <a:pt x="229481" y="60209"/>
                </a:lnTo>
                <a:lnTo>
                  <a:pt x="222663" y="50597"/>
                </a:lnTo>
                <a:lnTo>
                  <a:pt x="215576" y="42920"/>
                </a:lnTo>
                <a:lnTo>
                  <a:pt x="208313" y="36531"/>
                </a:lnTo>
                <a:lnTo>
                  <a:pt x="200931" y="31002"/>
                </a:lnTo>
                <a:lnTo>
                  <a:pt x="193468" y="26045"/>
                </a:lnTo>
                <a:lnTo>
                  <a:pt x="185954" y="21472"/>
                </a:lnTo>
                <a:lnTo>
                  <a:pt x="178405" y="18422"/>
                </a:lnTo>
                <a:lnTo>
                  <a:pt x="170832" y="16389"/>
                </a:lnTo>
                <a:lnTo>
                  <a:pt x="163243" y="15034"/>
                </a:lnTo>
                <a:lnTo>
                  <a:pt x="155644" y="14131"/>
                </a:lnTo>
                <a:lnTo>
                  <a:pt x="148038" y="13528"/>
                </a:lnTo>
                <a:lnTo>
                  <a:pt x="140427" y="13126"/>
                </a:lnTo>
                <a:lnTo>
                  <a:pt x="115038" y="12680"/>
                </a:lnTo>
                <a:lnTo>
                  <a:pt x="99377" y="12561"/>
                </a:lnTo>
                <a:lnTo>
                  <a:pt x="86396" y="13752"/>
                </a:lnTo>
                <a:lnTo>
                  <a:pt x="75203" y="15816"/>
                </a:lnTo>
                <a:lnTo>
                  <a:pt x="65201" y="18462"/>
                </a:lnTo>
                <a:lnTo>
                  <a:pt x="55992" y="21496"/>
                </a:lnTo>
                <a:lnTo>
                  <a:pt x="47313" y="24788"/>
                </a:lnTo>
                <a:lnTo>
                  <a:pt x="38987" y="28253"/>
                </a:lnTo>
                <a:lnTo>
                  <a:pt x="32166" y="30563"/>
                </a:lnTo>
                <a:lnTo>
                  <a:pt x="26350" y="32104"/>
                </a:lnTo>
                <a:lnTo>
                  <a:pt x="10906" y="351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harder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rectangle.  Find the perimeter and the area.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05000" y="3048000"/>
            <a:ext cx="52578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1905000" y="3048000"/>
            <a:ext cx="5257800" cy="27432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81200" y="3352800"/>
            <a:ext cx="53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60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419600" y="3886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12</a:t>
            </a:r>
            <a:endParaRPr lang="en-US" sz="2800" dirty="0"/>
          </a:p>
        </p:txBody>
      </p:sp>
      <p:sp>
        <p:nvSpPr>
          <p:cNvPr id="9" name="SMARTPenAnnotation39"/>
          <p:cNvSpPr/>
          <p:nvPr/>
        </p:nvSpPr>
        <p:spPr>
          <a:xfrm>
            <a:off x="1931809" y="5457277"/>
            <a:ext cx="537072" cy="429174"/>
          </a:xfrm>
          <a:custGeom>
            <a:avLst/>
            <a:gdLst/>
            <a:ahLst/>
            <a:cxnLst/>
            <a:rect l="0" t="0" r="0" b="0"/>
            <a:pathLst>
              <a:path w="537072" h="429174">
                <a:moveTo>
                  <a:pt x="11291" y="29123"/>
                </a:moveTo>
                <a:lnTo>
                  <a:pt x="11291" y="23055"/>
                </a:lnTo>
                <a:lnTo>
                  <a:pt x="10021" y="21268"/>
                </a:lnTo>
                <a:lnTo>
                  <a:pt x="7904" y="20076"/>
                </a:lnTo>
                <a:lnTo>
                  <a:pt x="0" y="17734"/>
                </a:lnTo>
                <a:lnTo>
                  <a:pt x="15782" y="33605"/>
                </a:lnTo>
                <a:lnTo>
                  <a:pt x="19365" y="35921"/>
                </a:lnTo>
                <a:lnTo>
                  <a:pt x="30475" y="40450"/>
                </a:lnTo>
                <a:lnTo>
                  <a:pt x="41810" y="48001"/>
                </a:lnTo>
                <a:lnTo>
                  <a:pt x="49408" y="50213"/>
                </a:lnTo>
                <a:lnTo>
                  <a:pt x="58292" y="50803"/>
                </a:lnTo>
                <a:lnTo>
                  <a:pt x="85097" y="51458"/>
                </a:lnTo>
                <a:lnTo>
                  <a:pt x="102405" y="50363"/>
                </a:lnTo>
                <a:lnTo>
                  <a:pt x="121563" y="48363"/>
                </a:lnTo>
                <a:lnTo>
                  <a:pt x="141956" y="45759"/>
                </a:lnTo>
                <a:lnTo>
                  <a:pt x="160631" y="42754"/>
                </a:lnTo>
                <a:lnTo>
                  <a:pt x="178161" y="39480"/>
                </a:lnTo>
                <a:lnTo>
                  <a:pt x="194927" y="36028"/>
                </a:lnTo>
                <a:lnTo>
                  <a:pt x="207375" y="33726"/>
                </a:lnTo>
                <a:lnTo>
                  <a:pt x="216943" y="32192"/>
                </a:lnTo>
                <a:lnTo>
                  <a:pt x="232232" y="29217"/>
                </a:lnTo>
                <a:lnTo>
                  <a:pt x="247493" y="23661"/>
                </a:lnTo>
                <a:lnTo>
                  <a:pt x="262743" y="20345"/>
                </a:lnTo>
                <a:lnTo>
                  <a:pt x="277987" y="18871"/>
                </a:lnTo>
                <a:lnTo>
                  <a:pt x="293229" y="18217"/>
                </a:lnTo>
                <a:lnTo>
                  <a:pt x="303390" y="16772"/>
                </a:lnTo>
                <a:lnTo>
                  <a:pt x="315243" y="14539"/>
                </a:lnTo>
                <a:lnTo>
                  <a:pt x="328226" y="11780"/>
                </a:lnTo>
                <a:lnTo>
                  <a:pt x="339421" y="9941"/>
                </a:lnTo>
                <a:lnTo>
                  <a:pt x="349424" y="8714"/>
                </a:lnTo>
                <a:lnTo>
                  <a:pt x="358633" y="7897"/>
                </a:lnTo>
                <a:lnTo>
                  <a:pt x="420136" y="679"/>
                </a:lnTo>
                <a:lnTo>
                  <a:pt x="441334" y="0"/>
                </a:lnTo>
                <a:lnTo>
                  <a:pt x="460546" y="818"/>
                </a:lnTo>
                <a:lnTo>
                  <a:pt x="491630" y="3843"/>
                </a:lnTo>
                <a:lnTo>
                  <a:pt x="509678" y="5187"/>
                </a:lnTo>
                <a:lnTo>
                  <a:pt x="516269" y="6816"/>
                </a:lnTo>
                <a:lnTo>
                  <a:pt x="526979" y="12012"/>
                </a:lnTo>
                <a:lnTo>
                  <a:pt x="530343" y="16445"/>
                </a:lnTo>
                <a:lnTo>
                  <a:pt x="532585" y="21941"/>
                </a:lnTo>
                <a:lnTo>
                  <a:pt x="534080" y="28145"/>
                </a:lnTo>
                <a:lnTo>
                  <a:pt x="535077" y="39901"/>
                </a:lnTo>
                <a:lnTo>
                  <a:pt x="535742" y="55358"/>
                </a:lnTo>
                <a:lnTo>
                  <a:pt x="536677" y="103359"/>
                </a:lnTo>
                <a:lnTo>
                  <a:pt x="537071" y="328677"/>
                </a:lnTo>
                <a:lnTo>
                  <a:pt x="533684" y="340481"/>
                </a:lnTo>
                <a:lnTo>
                  <a:pt x="529215" y="352924"/>
                </a:lnTo>
                <a:lnTo>
                  <a:pt x="527229" y="362688"/>
                </a:lnTo>
                <a:lnTo>
                  <a:pt x="526111" y="375324"/>
                </a:lnTo>
                <a:lnTo>
                  <a:pt x="522463" y="386613"/>
                </a:lnTo>
                <a:lnTo>
                  <a:pt x="517878" y="398827"/>
                </a:lnTo>
                <a:lnTo>
                  <a:pt x="515841" y="408489"/>
                </a:lnTo>
                <a:lnTo>
                  <a:pt x="514694" y="421068"/>
                </a:lnTo>
                <a:lnTo>
                  <a:pt x="514211" y="4291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5703570" y="5417959"/>
            <a:ext cx="205510" cy="274181"/>
          </a:xfrm>
          <a:custGeom>
            <a:avLst/>
            <a:gdLst/>
            <a:ahLst/>
            <a:cxnLst/>
            <a:rect l="0" t="0" r="0" b="0"/>
            <a:pathLst>
              <a:path w="205510" h="274181">
                <a:moveTo>
                  <a:pt x="0" y="11291"/>
                </a:moveTo>
                <a:lnTo>
                  <a:pt x="12135" y="5223"/>
                </a:lnTo>
                <a:lnTo>
                  <a:pt x="18250" y="3436"/>
                </a:lnTo>
                <a:lnTo>
                  <a:pt x="24867" y="2244"/>
                </a:lnTo>
                <a:lnTo>
                  <a:pt x="31818" y="1449"/>
                </a:lnTo>
                <a:lnTo>
                  <a:pt x="44072" y="920"/>
                </a:lnTo>
                <a:lnTo>
                  <a:pt x="109614" y="0"/>
                </a:lnTo>
                <a:lnTo>
                  <a:pt x="117526" y="1224"/>
                </a:lnTo>
                <a:lnTo>
                  <a:pt x="125340" y="3309"/>
                </a:lnTo>
                <a:lnTo>
                  <a:pt x="133090" y="5970"/>
                </a:lnTo>
                <a:lnTo>
                  <a:pt x="138257" y="9013"/>
                </a:lnTo>
                <a:lnTo>
                  <a:pt x="141701" y="12313"/>
                </a:lnTo>
                <a:lnTo>
                  <a:pt x="143997" y="15782"/>
                </a:lnTo>
                <a:lnTo>
                  <a:pt x="145528" y="21905"/>
                </a:lnTo>
                <a:lnTo>
                  <a:pt x="146548" y="29796"/>
                </a:lnTo>
                <a:lnTo>
                  <a:pt x="147229" y="38868"/>
                </a:lnTo>
                <a:lnTo>
                  <a:pt x="146412" y="46185"/>
                </a:lnTo>
                <a:lnTo>
                  <a:pt x="144599" y="52334"/>
                </a:lnTo>
                <a:lnTo>
                  <a:pt x="142119" y="57702"/>
                </a:lnTo>
                <a:lnTo>
                  <a:pt x="137926" y="63822"/>
                </a:lnTo>
                <a:lnTo>
                  <a:pt x="132590" y="70442"/>
                </a:lnTo>
                <a:lnTo>
                  <a:pt x="126493" y="77395"/>
                </a:lnTo>
                <a:lnTo>
                  <a:pt x="118619" y="85840"/>
                </a:lnTo>
                <a:lnTo>
                  <a:pt x="71898" y="133658"/>
                </a:lnTo>
                <a:lnTo>
                  <a:pt x="72062" y="134779"/>
                </a:lnTo>
                <a:lnTo>
                  <a:pt x="73441" y="135526"/>
                </a:lnTo>
                <a:lnTo>
                  <a:pt x="78360" y="136356"/>
                </a:lnTo>
                <a:lnTo>
                  <a:pt x="84780" y="136725"/>
                </a:lnTo>
                <a:lnTo>
                  <a:pt x="89540" y="135553"/>
                </a:lnTo>
                <a:lnTo>
                  <a:pt x="95253" y="133502"/>
                </a:lnTo>
                <a:lnTo>
                  <a:pt x="101602" y="130865"/>
                </a:lnTo>
                <a:lnTo>
                  <a:pt x="109644" y="129107"/>
                </a:lnTo>
                <a:lnTo>
                  <a:pt x="118816" y="127935"/>
                </a:lnTo>
                <a:lnTo>
                  <a:pt x="128741" y="127154"/>
                </a:lnTo>
                <a:lnTo>
                  <a:pt x="139167" y="127902"/>
                </a:lnTo>
                <a:lnTo>
                  <a:pt x="149928" y="129672"/>
                </a:lnTo>
                <a:lnTo>
                  <a:pt x="160912" y="132121"/>
                </a:lnTo>
                <a:lnTo>
                  <a:pt x="169504" y="135024"/>
                </a:lnTo>
                <a:lnTo>
                  <a:pt x="176502" y="138230"/>
                </a:lnTo>
                <a:lnTo>
                  <a:pt x="182438" y="141636"/>
                </a:lnTo>
                <a:lnTo>
                  <a:pt x="187665" y="143908"/>
                </a:lnTo>
                <a:lnTo>
                  <a:pt x="192420" y="145422"/>
                </a:lnTo>
                <a:lnTo>
                  <a:pt x="196860" y="146432"/>
                </a:lnTo>
                <a:lnTo>
                  <a:pt x="199820" y="148375"/>
                </a:lnTo>
                <a:lnTo>
                  <a:pt x="201793" y="150940"/>
                </a:lnTo>
                <a:lnTo>
                  <a:pt x="203109" y="153920"/>
                </a:lnTo>
                <a:lnTo>
                  <a:pt x="204570" y="160618"/>
                </a:lnTo>
                <a:lnTo>
                  <a:pt x="205220" y="169099"/>
                </a:lnTo>
                <a:lnTo>
                  <a:pt x="205509" y="181334"/>
                </a:lnTo>
                <a:lnTo>
                  <a:pt x="204316" y="186883"/>
                </a:lnTo>
                <a:lnTo>
                  <a:pt x="202250" y="191852"/>
                </a:lnTo>
                <a:lnTo>
                  <a:pt x="199603" y="196435"/>
                </a:lnTo>
                <a:lnTo>
                  <a:pt x="195299" y="200760"/>
                </a:lnTo>
                <a:lnTo>
                  <a:pt x="189889" y="204914"/>
                </a:lnTo>
                <a:lnTo>
                  <a:pt x="183743" y="208952"/>
                </a:lnTo>
                <a:lnTo>
                  <a:pt x="178375" y="212915"/>
                </a:lnTo>
                <a:lnTo>
                  <a:pt x="173526" y="216827"/>
                </a:lnTo>
                <a:lnTo>
                  <a:pt x="169024" y="220705"/>
                </a:lnTo>
                <a:lnTo>
                  <a:pt x="162213" y="225830"/>
                </a:lnTo>
                <a:lnTo>
                  <a:pt x="144484" y="238298"/>
                </a:lnTo>
                <a:lnTo>
                  <a:pt x="134423" y="243909"/>
                </a:lnTo>
                <a:lnTo>
                  <a:pt x="123905" y="248919"/>
                </a:lnTo>
                <a:lnTo>
                  <a:pt x="113083" y="253530"/>
                </a:lnTo>
                <a:lnTo>
                  <a:pt x="94286" y="262039"/>
                </a:lnTo>
                <a:lnTo>
                  <a:pt x="85717" y="266086"/>
                </a:lnTo>
                <a:lnTo>
                  <a:pt x="77465" y="268784"/>
                </a:lnTo>
                <a:lnTo>
                  <a:pt x="69423" y="270583"/>
                </a:lnTo>
                <a:lnTo>
                  <a:pt x="11430" y="274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5968324" y="5497829"/>
            <a:ext cx="198579" cy="194237"/>
          </a:xfrm>
          <a:custGeom>
            <a:avLst/>
            <a:gdLst/>
            <a:ahLst/>
            <a:cxnLst/>
            <a:rect l="0" t="0" r="0" b="0"/>
            <a:pathLst>
              <a:path w="198579" h="194237">
                <a:moveTo>
                  <a:pt x="66716" y="0"/>
                </a:moveTo>
                <a:lnTo>
                  <a:pt x="60648" y="12136"/>
                </a:lnTo>
                <a:lnTo>
                  <a:pt x="55050" y="20791"/>
                </a:lnTo>
                <a:lnTo>
                  <a:pt x="47509" y="31641"/>
                </a:lnTo>
                <a:lnTo>
                  <a:pt x="38671" y="43954"/>
                </a:lnTo>
                <a:lnTo>
                  <a:pt x="31509" y="54703"/>
                </a:lnTo>
                <a:lnTo>
                  <a:pt x="25465" y="64409"/>
                </a:lnTo>
                <a:lnTo>
                  <a:pt x="20165" y="73420"/>
                </a:lnTo>
                <a:lnTo>
                  <a:pt x="16632" y="80697"/>
                </a:lnTo>
                <a:lnTo>
                  <a:pt x="14277" y="86818"/>
                </a:lnTo>
                <a:lnTo>
                  <a:pt x="12706" y="92169"/>
                </a:lnTo>
                <a:lnTo>
                  <a:pt x="10389" y="98276"/>
                </a:lnTo>
                <a:lnTo>
                  <a:pt x="7574" y="104887"/>
                </a:lnTo>
                <a:lnTo>
                  <a:pt x="4429" y="111835"/>
                </a:lnTo>
                <a:lnTo>
                  <a:pt x="2331" y="117737"/>
                </a:lnTo>
                <a:lnTo>
                  <a:pt x="932" y="122942"/>
                </a:lnTo>
                <a:lnTo>
                  <a:pt x="0" y="127681"/>
                </a:lnTo>
                <a:lnTo>
                  <a:pt x="648" y="133381"/>
                </a:lnTo>
                <a:lnTo>
                  <a:pt x="2351" y="139721"/>
                </a:lnTo>
                <a:lnTo>
                  <a:pt x="4756" y="146487"/>
                </a:lnTo>
                <a:lnTo>
                  <a:pt x="7629" y="153538"/>
                </a:lnTo>
                <a:lnTo>
                  <a:pt x="10815" y="160779"/>
                </a:lnTo>
                <a:lnTo>
                  <a:pt x="14208" y="168146"/>
                </a:lnTo>
                <a:lnTo>
                  <a:pt x="16471" y="174327"/>
                </a:lnTo>
                <a:lnTo>
                  <a:pt x="17979" y="179719"/>
                </a:lnTo>
                <a:lnTo>
                  <a:pt x="18984" y="184583"/>
                </a:lnTo>
                <a:lnTo>
                  <a:pt x="20925" y="187825"/>
                </a:lnTo>
                <a:lnTo>
                  <a:pt x="23488" y="189987"/>
                </a:lnTo>
                <a:lnTo>
                  <a:pt x="26468" y="191428"/>
                </a:lnTo>
                <a:lnTo>
                  <a:pt x="30993" y="192389"/>
                </a:lnTo>
                <a:lnTo>
                  <a:pt x="36550" y="193029"/>
                </a:lnTo>
                <a:lnTo>
                  <a:pt x="42796" y="193456"/>
                </a:lnTo>
                <a:lnTo>
                  <a:pt x="53122" y="193931"/>
                </a:lnTo>
                <a:lnTo>
                  <a:pt x="61944" y="194142"/>
                </a:lnTo>
                <a:lnTo>
                  <a:pt x="70098" y="194236"/>
                </a:lnTo>
                <a:lnTo>
                  <a:pt x="76590" y="192991"/>
                </a:lnTo>
                <a:lnTo>
                  <a:pt x="84729" y="190891"/>
                </a:lnTo>
                <a:lnTo>
                  <a:pt x="93964" y="188220"/>
                </a:lnTo>
                <a:lnTo>
                  <a:pt x="103931" y="183900"/>
                </a:lnTo>
                <a:lnTo>
                  <a:pt x="114386" y="178480"/>
                </a:lnTo>
                <a:lnTo>
                  <a:pt x="125166" y="172327"/>
                </a:lnTo>
                <a:lnTo>
                  <a:pt x="133622" y="166955"/>
                </a:lnTo>
                <a:lnTo>
                  <a:pt x="140531" y="162103"/>
                </a:lnTo>
                <a:lnTo>
                  <a:pt x="146405" y="157599"/>
                </a:lnTo>
                <a:lnTo>
                  <a:pt x="151592" y="153326"/>
                </a:lnTo>
                <a:lnTo>
                  <a:pt x="156320" y="149208"/>
                </a:lnTo>
                <a:lnTo>
                  <a:pt x="160742" y="145192"/>
                </a:lnTo>
                <a:lnTo>
                  <a:pt x="169042" y="137343"/>
                </a:lnTo>
                <a:lnTo>
                  <a:pt x="173033" y="133473"/>
                </a:lnTo>
                <a:lnTo>
                  <a:pt x="176964" y="128352"/>
                </a:lnTo>
                <a:lnTo>
                  <a:pt x="180854" y="122398"/>
                </a:lnTo>
                <a:lnTo>
                  <a:pt x="184718" y="115889"/>
                </a:lnTo>
                <a:lnTo>
                  <a:pt x="187294" y="110279"/>
                </a:lnTo>
                <a:lnTo>
                  <a:pt x="189011" y="105270"/>
                </a:lnTo>
                <a:lnTo>
                  <a:pt x="190156" y="100660"/>
                </a:lnTo>
                <a:lnTo>
                  <a:pt x="192189" y="95047"/>
                </a:lnTo>
                <a:lnTo>
                  <a:pt x="194814" y="88765"/>
                </a:lnTo>
                <a:lnTo>
                  <a:pt x="197835" y="82037"/>
                </a:lnTo>
                <a:lnTo>
                  <a:pt x="198578" y="76281"/>
                </a:lnTo>
                <a:lnTo>
                  <a:pt x="197804" y="71174"/>
                </a:lnTo>
                <a:lnTo>
                  <a:pt x="196018" y="66500"/>
                </a:lnTo>
                <a:lnTo>
                  <a:pt x="193558" y="60843"/>
                </a:lnTo>
                <a:lnTo>
                  <a:pt x="187437" y="47785"/>
                </a:lnTo>
                <a:lnTo>
                  <a:pt x="184026" y="42016"/>
                </a:lnTo>
                <a:lnTo>
                  <a:pt x="180482" y="36901"/>
                </a:lnTo>
                <a:lnTo>
                  <a:pt x="176850" y="32221"/>
                </a:lnTo>
                <a:lnTo>
                  <a:pt x="173159" y="27831"/>
                </a:lnTo>
                <a:lnTo>
                  <a:pt x="169428" y="23634"/>
                </a:lnTo>
                <a:lnTo>
                  <a:pt x="161896" y="15584"/>
                </a:lnTo>
                <a:lnTo>
                  <a:pt x="154314" y="7773"/>
                </a:lnTo>
                <a:lnTo>
                  <a:pt x="147975" y="5182"/>
                </a:lnTo>
                <a:lnTo>
                  <a:pt x="139938" y="3455"/>
                </a:lnTo>
                <a:lnTo>
                  <a:pt x="130771" y="2304"/>
                </a:lnTo>
                <a:lnTo>
                  <a:pt x="120849" y="1536"/>
                </a:lnTo>
                <a:lnTo>
                  <a:pt x="110424" y="1024"/>
                </a:lnTo>
                <a:lnTo>
                  <a:pt x="84323" y="304"/>
                </a:lnTo>
                <a:lnTo>
                  <a:pt x="78454" y="203"/>
                </a:lnTo>
                <a:lnTo>
                  <a:pt x="73271" y="1405"/>
                </a:lnTo>
                <a:lnTo>
                  <a:pt x="68546" y="3477"/>
                </a:lnTo>
                <a:lnTo>
                  <a:pt x="64126" y="6128"/>
                </a:lnTo>
                <a:lnTo>
                  <a:pt x="59909" y="7895"/>
                </a:lnTo>
                <a:lnTo>
                  <a:pt x="55828" y="9074"/>
                </a:lnTo>
                <a:lnTo>
                  <a:pt x="43855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1177487" y="3760470"/>
            <a:ext cx="404610" cy="822798"/>
          </a:xfrm>
          <a:custGeom>
            <a:avLst/>
            <a:gdLst/>
            <a:ahLst/>
            <a:cxnLst/>
            <a:rect l="0" t="0" r="0" b="0"/>
            <a:pathLst>
              <a:path w="404610" h="822798">
                <a:moveTo>
                  <a:pt x="376993" y="0"/>
                </a:moveTo>
                <a:lnTo>
                  <a:pt x="338047" y="0"/>
                </a:lnTo>
                <a:lnTo>
                  <a:pt x="327510" y="3386"/>
                </a:lnTo>
                <a:lnTo>
                  <a:pt x="321144" y="6067"/>
                </a:lnTo>
                <a:lnTo>
                  <a:pt x="313090" y="11664"/>
                </a:lnTo>
                <a:lnTo>
                  <a:pt x="303911" y="19206"/>
                </a:lnTo>
                <a:lnTo>
                  <a:pt x="286092" y="35206"/>
                </a:lnTo>
                <a:lnTo>
                  <a:pt x="273939" y="46550"/>
                </a:lnTo>
                <a:lnTo>
                  <a:pt x="264304" y="59212"/>
                </a:lnTo>
                <a:lnTo>
                  <a:pt x="251740" y="77234"/>
                </a:lnTo>
                <a:lnTo>
                  <a:pt x="242585" y="87666"/>
                </a:lnTo>
                <a:lnTo>
                  <a:pt x="230049" y="100769"/>
                </a:lnTo>
                <a:lnTo>
                  <a:pt x="219398" y="115059"/>
                </a:lnTo>
                <a:lnTo>
                  <a:pt x="214779" y="122426"/>
                </a:lnTo>
                <a:lnTo>
                  <a:pt x="184008" y="169200"/>
                </a:lnTo>
                <a:lnTo>
                  <a:pt x="173406" y="183920"/>
                </a:lnTo>
                <a:lnTo>
                  <a:pt x="163798" y="196273"/>
                </a:lnTo>
                <a:lnTo>
                  <a:pt x="154853" y="207049"/>
                </a:lnTo>
                <a:lnTo>
                  <a:pt x="147620" y="216772"/>
                </a:lnTo>
                <a:lnTo>
                  <a:pt x="136196" y="234350"/>
                </a:lnTo>
                <a:lnTo>
                  <a:pt x="126885" y="254015"/>
                </a:lnTo>
                <a:lnTo>
                  <a:pt x="122624" y="264593"/>
                </a:lnTo>
                <a:lnTo>
                  <a:pt x="113434" y="283075"/>
                </a:lnTo>
                <a:lnTo>
                  <a:pt x="86289" y="334091"/>
                </a:lnTo>
                <a:lnTo>
                  <a:pt x="73970" y="358617"/>
                </a:lnTo>
                <a:lnTo>
                  <a:pt x="63217" y="381318"/>
                </a:lnTo>
                <a:lnTo>
                  <a:pt x="53509" y="402802"/>
                </a:lnTo>
                <a:lnTo>
                  <a:pt x="47037" y="419664"/>
                </a:lnTo>
                <a:lnTo>
                  <a:pt x="36658" y="455532"/>
                </a:lnTo>
                <a:lnTo>
                  <a:pt x="18689" y="504456"/>
                </a:lnTo>
                <a:lnTo>
                  <a:pt x="11160" y="529849"/>
                </a:lnTo>
                <a:lnTo>
                  <a:pt x="4850" y="555528"/>
                </a:lnTo>
                <a:lnTo>
                  <a:pt x="2046" y="575408"/>
                </a:lnTo>
                <a:lnTo>
                  <a:pt x="467" y="600880"/>
                </a:lnTo>
                <a:lnTo>
                  <a:pt x="0" y="648785"/>
                </a:lnTo>
                <a:lnTo>
                  <a:pt x="1204" y="664933"/>
                </a:lnTo>
                <a:lnTo>
                  <a:pt x="3277" y="679508"/>
                </a:lnTo>
                <a:lnTo>
                  <a:pt x="5929" y="693035"/>
                </a:lnTo>
                <a:lnTo>
                  <a:pt x="10237" y="707133"/>
                </a:lnTo>
                <a:lnTo>
                  <a:pt x="15649" y="721612"/>
                </a:lnTo>
                <a:lnTo>
                  <a:pt x="21797" y="736345"/>
                </a:lnTo>
                <a:lnTo>
                  <a:pt x="32014" y="756101"/>
                </a:lnTo>
                <a:lnTo>
                  <a:pt x="42059" y="770384"/>
                </a:lnTo>
                <a:lnTo>
                  <a:pt x="48293" y="777749"/>
                </a:lnTo>
                <a:lnTo>
                  <a:pt x="54990" y="785199"/>
                </a:lnTo>
                <a:lnTo>
                  <a:pt x="61994" y="791436"/>
                </a:lnTo>
                <a:lnTo>
                  <a:pt x="69204" y="796864"/>
                </a:lnTo>
                <a:lnTo>
                  <a:pt x="76550" y="801753"/>
                </a:lnTo>
                <a:lnTo>
                  <a:pt x="88099" y="807184"/>
                </a:lnTo>
                <a:lnTo>
                  <a:pt x="98735" y="810868"/>
                </a:lnTo>
                <a:lnTo>
                  <a:pt x="105128" y="813629"/>
                </a:lnTo>
                <a:lnTo>
                  <a:pt x="117734" y="818812"/>
                </a:lnTo>
                <a:lnTo>
                  <a:pt x="127570" y="821116"/>
                </a:lnTo>
                <a:lnTo>
                  <a:pt x="134511" y="821730"/>
                </a:lnTo>
                <a:lnTo>
                  <a:pt x="142948" y="822140"/>
                </a:lnTo>
                <a:lnTo>
                  <a:pt x="161213" y="822595"/>
                </a:lnTo>
                <a:lnTo>
                  <a:pt x="177797" y="822797"/>
                </a:lnTo>
                <a:lnTo>
                  <a:pt x="187046" y="821582"/>
                </a:lnTo>
                <a:lnTo>
                  <a:pt x="197021" y="819501"/>
                </a:lnTo>
                <a:lnTo>
                  <a:pt x="207482" y="816844"/>
                </a:lnTo>
                <a:lnTo>
                  <a:pt x="216995" y="815072"/>
                </a:lnTo>
                <a:lnTo>
                  <a:pt x="225878" y="813891"/>
                </a:lnTo>
                <a:lnTo>
                  <a:pt x="234339" y="813104"/>
                </a:lnTo>
                <a:lnTo>
                  <a:pt x="243790" y="810039"/>
                </a:lnTo>
                <a:lnTo>
                  <a:pt x="253901" y="805456"/>
                </a:lnTo>
                <a:lnTo>
                  <a:pt x="282948" y="790256"/>
                </a:lnTo>
                <a:lnTo>
                  <a:pt x="291436" y="785917"/>
                </a:lnTo>
                <a:lnTo>
                  <a:pt x="298365" y="781755"/>
                </a:lnTo>
                <a:lnTo>
                  <a:pt x="309450" y="773743"/>
                </a:lnTo>
                <a:lnTo>
                  <a:pt x="321997" y="765949"/>
                </a:lnTo>
                <a:lnTo>
                  <a:pt x="328899" y="762092"/>
                </a:lnTo>
                <a:lnTo>
                  <a:pt x="339954" y="751034"/>
                </a:lnTo>
                <a:lnTo>
                  <a:pt x="349101" y="738923"/>
                </a:lnTo>
                <a:lnTo>
                  <a:pt x="357400" y="729307"/>
                </a:lnTo>
                <a:lnTo>
                  <a:pt x="368708" y="714026"/>
                </a:lnTo>
                <a:lnTo>
                  <a:pt x="380931" y="695804"/>
                </a:lnTo>
                <a:lnTo>
                  <a:pt x="390596" y="679240"/>
                </a:lnTo>
                <a:lnTo>
                  <a:pt x="399125" y="660024"/>
                </a:lnTo>
                <a:lnTo>
                  <a:pt x="403178" y="649566"/>
                </a:lnTo>
                <a:lnTo>
                  <a:pt x="404609" y="638783"/>
                </a:lnTo>
                <a:lnTo>
                  <a:pt x="402813" y="616643"/>
                </a:lnTo>
                <a:lnTo>
                  <a:pt x="397782" y="594103"/>
                </a:lnTo>
                <a:lnTo>
                  <a:pt x="392582" y="573926"/>
                </a:lnTo>
                <a:lnTo>
                  <a:pt x="390271" y="560725"/>
                </a:lnTo>
                <a:lnTo>
                  <a:pt x="385858" y="550624"/>
                </a:lnTo>
                <a:lnTo>
                  <a:pt x="376233" y="537797"/>
                </a:lnTo>
                <a:lnTo>
                  <a:pt x="365337" y="525954"/>
                </a:lnTo>
                <a:lnTo>
                  <a:pt x="361602" y="522086"/>
                </a:lnTo>
                <a:lnTo>
                  <a:pt x="357843" y="519507"/>
                </a:lnTo>
                <a:lnTo>
                  <a:pt x="332812" y="508961"/>
                </a:lnTo>
                <a:lnTo>
                  <a:pt x="322220" y="505605"/>
                </a:lnTo>
                <a:lnTo>
                  <a:pt x="313279" y="504113"/>
                </a:lnTo>
                <a:lnTo>
                  <a:pt x="305072" y="503450"/>
                </a:lnTo>
                <a:lnTo>
                  <a:pt x="293805" y="503155"/>
                </a:lnTo>
                <a:lnTo>
                  <a:pt x="287244" y="503076"/>
                </a:lnTo>
                <a:lnTo>
                  <a:pt x="280330" y="504294"/>
                </a:lnTo>
                <a:lnTo>
                  <a:pt x="273181" y="506376"/>
                </a:lnTo>
                <a:lnTo>
                  <a:pt x="265875" y="509034"/>
                </a:lnTo>
                <a:lnTo>
                  <a:pt x="254370" y="515374"/>
                </a:lnTo>
                <a:lnTo>
                  <a:pt x="245024" y="521155"/>
                </a:lnTo>
                <a:lnTo>
                  <a:pt x="231352" y="525679"/>
                </a:lnTo>
                <a:lnTo>
                  <a:pt x="225289" y="528253"/>
                </a:lnTo>
                <a:lnTo>
                  <a:pt x="218707" y="531238"/>
                </a:lnTo>
                <a:lnTo>
                  <a:pt x="214319" y="534498"/>
                </a:lnTo>
                <a:lnTo>
                  <a:pt x="211393" y="537942"/>
                </a:lnTo>
                <a:lnTo>
                  <a:pt x="206873" y="545155"/>
                </a:lnTo>
                <a:lnTo>
                  <a:pt x="200631" y="552594"/>
                </a:lnTo>
                <a:lnTo>
                  <a:pt x="190236" y="573680"/>
                </a:lnTo>
                <a:lnTo>
                  <a:pt x="183908" y="588194"/>
                </a:lnTo>
                <a:lnTo>
                  <a:pt x="178420" y="601679"/>
                </a:lnTo>
                <a:lnTo>
                  <a:pt x="168935" y="626823"/>
                </a:lnTo>
                <a:lnTo>
                  <a:pt x="164627" y="643941"/>
                </a:lnTo>
                <a:lnTo>
                  <a:pt x="160486" y="664244"/>
                </a:lnTo>
                <a:lnTo>
                  <a:pt x="156455" y="686669"/>
                </a:lnTo>
                <a:lnTo>
                  <a:pt x="153767" y="704159"/>
                </a:lnTo>
                <a:lnTo>
                  <a:pt x="151976" y="718359"/>
                </a:lnTo>
                <a:lnTo>
                  <a:pt x="150781" y="730366"/>
                </a:lnTo>
                <a:lnTo>
                  <a:pt x="151255" y="738370"/>
                </a:lnTo>
                <a:lnTo>
                  <a:pt x="152841" y="743707"/>
                </a:lnTo>
                <a:lnTo>
                  <a:pt x="164511" y="764407"/>
                </a:lnTo>
                <a:lnTo>
                  <a:pt x="168257" y="774923"/>
                </a:lnTo>
                <a:lnTo>
                  <a:pt x="169255" y="779505"/>
                </a:lnTo>
                <a:lnTo>
                  <a:pt x="171191" y="782560"/>
                </a:lnTo>
                <a:lnTo>
                  <a:pt x="173752" y="784596"/>
                </a:lnTo>
                <a:lnTo>
                  <a:pt x="180918" y="787865"/>
                </a:lnTo>
                <a:lnTo>
                  <a:pt x="188228" y="794499"/>
                </a:lnTo>
                <a:lnTo>
                  <a:pt x="191459" y="796366"/>
                </a:lnTo>
                <a:lnTo>
                  <a:pt x="198437" y="798440"/>
                </a:lnTo>
                <a:lnTo>
                  <a:pt x="205771" y="799362"/>
                </a:lnTo>
                <a:lnTo>
                  <a:pt x="216973" y="8115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3726896" y="5909309"/>
            <a:ext cx="284350" cy="605792"/>
          </a:xfrm>
          <a:custGeom>
            <a:avLst/>
            <a:gdLst/>
            <a:ahLst/>
            <a:cxnLst/>
            <a:rect l="0" t="0" r="0" b="0"/>
            <a:pathLst>
              <a:path w="284350" h="605792">
                <a:moveTo>
                  <a:pt x="239313" y="0"/>
                </a:moveTo>
                <a:lnTo>
                  <a:pt x="221110" y="0"/>
                </a:lnTo>
                <a:lnTo>
                  <a:pt x="214478" y="1271"/>
                </a:lnTo>
                <a:lnTo>
                  <a:pt x="208787" y="3387"/>
                </a:lnTo>
                <a:lnTo>
                  <a:pt x="203722" y="6068"/>
                </a:lnTo>
                <a:lnTo>
                  <a:pt x="197806" y="10396"/>
                </a:lnTo>
                <a:lnTo>
                  <a:pt x="191322" y="15821"/>
                </a:lnTo>
                <a:lnTo>
                  <a:pt x="178614" y="27352"/>
                </a:lnTo>
                <a:lnTo>
                  <a:pt x="168733" y="36710"/>
                </a:lnTo>
                <a:lnTo>
                  <a:pt x="160108" y="48489"/>
                </a:lnTo>
                <a:lnTo>
                  <a:pt x="156030" y="55187"/>
                </a:lnTo>
                <a:lnTo>
                  <a:pt x="150771" y="62191"/>
                </a:lnTo>
                <a:lnTo>
                  <a:pt x="144725" y="69401"/>
                </a:lnTo>
                <a:lnTo>
                  <a:pt x="138155" y="76748"/>
                </a:lnTo>
                <a:lnTo>
                  <a:pt x="132504" y="84185"/>
                </a:lnTo>
                <a:lnTo>
                  <a:pt x="127467" y="91684"/>
                </a:lnTo>
                <a:lnTo>
                  <a:pt x="122839" y="99223"/>
                </a:lnTo>
                <a:lnTo>
                  <a:pt x="115944" y="109328"/>
                </a:lnTo>
                <a:lnTo>
                  <a:pt x="98123" y="134104"/>
                </a:lnTo>
                <a:lnTo>
                  <a:pt x="89306" y="147823"/>
                </a:lnTo>
                <a:lnTo>
                  <a:pt x="80889" y="162049"/>
                </a:lnTo>
                <a:lnTo>
                  <a:pt x="72737" y="176613"/>
                </a:lnTo>
                <a:lnTo>
                  <a:pt x="66032" y="190132"/>
                </a:lnTo>
                <a:lnTo>
                  <a:pt x="60293" y="202955"/>
                </a:lnTo>
                <a:lnTo>
                  <a:pt x="30037" y="276964"/>
                </a:lnTo>
                <a:lnTo>
                  <a:pt x="20148" y="299202"/>
                </a:lnTo>
                <a:lnTo>
                  <a:pt x="15733" y="315038"/>
                </a:lnTo>
                <a:lnTo>
                  <a:pt x="11520" y="334485"/>
                </a:lnTo>
                <a:lnTo>
                  <a:pt x="7441" y="356340"/>
                </a:lnTo>
                <a:lnTo>
                  <a:pt x="4722" y="373450"/>
                </a:lnTo>
                <a:lnTo>
                  <a:pt x="2909" y="387397"/>
                </a:lnTo>
                <a:lnTo>
                  <a:pt x="1700" y="399235"/>
                </a:lnTo>
                <a:lnTo>
                  <a:pt x="895" y="417287"/>
                </a:lnTo>
                <a:lnTo>
                  <a:pt x="0" y="464438"/>
                </a:lnTo>
                <a:lnTo>
                  <a:pt x="1031" y="484885"/>
                </a:lnTo>
                <a:lnTo>
                  <a:pt x="2989" y="502327"/>
                </a:lnTo>
                <a:lnTo>
                  <a:pt x="5564" y="517764"/>
                </a:lnTo>
                <a:lnTo>
                  <a:pt x="8550" y="530597"/>
                </a:lnTo>
                <a:lnTo>
                  <a:pt x="11811" y="541691"/>
                </a:lnTo>
                <a:lnTo>
                  <a:pt x="18821" y="559522"/>
                </a:lnTo>
                <a:lnTo>
                  <a:pt x="26170" y="571680"/>
                </a:lnTo>
                <a:lnTo>
                  <a:pt x="29908" y="575430"/>
                </a:lnTo>
                <a:lnTo>
                  <a:pt x="33670" y="577931"/>
                </a:lnTo>
                <a:lnTo>
                  <a:pt x="41236" y="580708"/>
                </a:lnTo>
                <a:lnTo>
                  <a:pt x="48832" y="581942"/>
                </a:lnTo>
                <a:lnTo>
                  <a:pt x="52636" y="583542"/>
                </a:lnTo>
                <a:lnTo>
                  <a:pt x="60249" y="588706"/>
                </a:lnTo>
                <a:lnTo>
                  <a:pt x="67866" y="591848"/>
                </a:lnTo>
                <a:lnTo>
                  <a:pt x="71675" y="592685"/>
                </a:lnTo>
                <a:lnTo>
                  <a:pt x="78024" y="591973"/>
                </a:lnTo>
                <a:lnTo>
                  <a:pt x="86068" y="590229"/>
                </a:lnTo>
                <a:lnTo>
                  <a:pt x="95240" y="587796"/>
                </a:lnTo>
                <a:lnTo>
                  <a:pt x="103894" y="586174"/>
                </a:lnTo>
                <a:lnTo>
                  <a:pt x="112204" y="585093"/>
                </a:lnTo>
                <a:lnTo>
                  <a:pt x="120284" y="584372"/>
                </a:lnTo>
                <a:lnTo>
                  <a:pt x="126940" y="582621"/>
                </a:lnTo>
                <a:lnTo>
                  <a:pt x="132648" y="580184"/>
                </a:lnTo>
                <a:lnTo>
                  <a:pt x="137723" y="577290"/>
                </a:lnTo>
                <a:lnTo>
                  <a:pt x="150135" y="570687"/>
                </a:lnTo>
                <a:lnTo>
                  <a:pt x="190936" y="550032"/>
                </a:lnTo>
                <a:lnTo>
                  <a:pt x="200712" y="543218"/>
                </a:lnTo>
                <a:lnTo>
                  <a:pt x="208499" y="536135"/>
                </a:lnTo>
                <a:lnTo>
                  <a:pt x="214961" y="528873"/>
                </a:lnTo>
                <a:lnTo>
                  <a:pt x="228913" y="514032"/>
                </a:lnTo>
                <a:lnTo>
                  <a:pt x="252499" y="489875"/>
                </a:lnTo>
                <a:lnTo>
                  <a:pt x="261260" y="474262"/>
                </a:lnTo>
                <a:lnTo>
                  <a:pt x="265375" y="464765"/>
                </a:lnTo>
                <a:lnTo>
                  <a:pt x="269388" y="452083"/>
                </a:lnTo>
                <a:lnTo>
                  <a:pt x="273333" y="437279"/>
                </a:lnTo>
                <a:lnTo>
                  <a:pt x="277233" y="421060"/>
                </a:lnTo>
                <a:lnTo>
                  <a:pt x="279833" y="408977"/>
                </a:lnTo>
                <a:lnTo>
                  <a:pt x="282722" y="392164"/>
                </a:lnTo>
                <a:lnTo>
                  <a:pt x="283493" y="382093"/>
                </a:lnTo>
                <a:lnTo>
                  <a:pt x="284006" y="370298"/>
                </a:lnTo>
                <a:lnTo>
                  <a:pt x="284349" y="357356"/>
                </a:lnTo>
                <a:lnTo>
                  <a:pt x="283307" y="346188"/>
                </a:lnTo>
                <a:lnTo>
                  <a:pt x="281343" y="336202"/>
                </a:lnTo>
                <a:lnTo>
                  <a:pt x="277043" y="319603"/>
                </a:lnTo>
                <a:lnTo>
                  <a:pt x="275132" y="307993"/>
                </a:lnTo>
                <a:lnTo>
                  <a:pt x="273353" y="304389"/>
                </a:lnTo>
                <a:lnTo>
                  <a:pt x="270896" y="301986"/>
                </a:lnTo>
                <a:lnTo>
                  <a:pt x="263511" y="298046"/>
                </a:lnTo>
                <a:lnTo>
                  <a:pt x="251761" y="292062"/>
                </a:lnTo>
                <a:lnTo>
                  <a:pt x="246342" y="289958"/>
                </a:lnTo>
                <a:lnTo>
                  <a:pt x="241459" y="288556"/>
                </a:lnTo>
                <a:lnTo>
                  <a:pt x="236934" y="287621"/>
                </a:lnTo>
                <a:lnTo>
                  <a:pt x="231377" y="286997"/>
                </a:lnTo>
                <a:lnTo>
                  <a:pt x="225133" y="286582"/>
                </a:lnTo>
                <a:lnTo>
                  <a:pt x="218430" y="286305"/>
                </a:lnTo>
                <a:lnTo>
                  <a:pt x="212691" y="287390"/>
                </a:lnTo>
                <a:lnTo>
                  <a:pt x="207596" y="289383"/>
                </a:lnTo>
                <a:lnTo>
                  <a:pt x="202928" y="291982"/>
                </a:lnTo>
                <a:lnTo>
                  <a:pt x="197277" y="293715"/>
                </a:lnTo>
                <a:lnTo>
                  <a:pt x="190969" y="294870"/>
                </a:lnTo>
                <a:lnTo>
                  <a:pt x="184224" y="295641"/>
                </a:lnTo>
                <a:lnTo>
                  <a:pt x="178457" y="297424"/>
                </a:lnTo>
                <a:lnTo>
                  <a:pt x="173343" y="299883"/>
                </a:lnTo>
                <a:lnTo>
                  <a:pt x="168663" y="302792"/>
                </a:lnTo>
                <a:lnTo>
                  <a:pt x="160076" y="312798"/>
                </a:lnTo>
                <a:lnTo>
                  <a:pt x="152027" y="324442"/>
                </a:lnTo>
                <a:lnTo>
                  <a:pt x="144216" y="333850"/>
                </a:lnTo>
                <a:lnTo>
                  <a:pt x="136511" y="345651"/>
                </a:lnTo>
                <a:lnTo>
                  <a:pt x="132679" y="352354"/>
                </a:lnTo>
                <a:lnTo>
                  <a:pt x="126314" y="361903"/>
                </a:lnTo>
                <a:lnTo>
                  <a:pt x="109081" y="386059"/>
                </a:lnTo>
                <a:lnTo>
                  <a:pt x="99152" y="403423"/>
                </a:lnTo>
                <a:lnTo>
                  <a:pt x="88723" y="423889"/>
                </a:lnTo>
                <a:lnTo>
                  <a:pt x="77960" y="446423"/>
                </a:lnTo>
                <a:lnTo>
                  <a:pt x="70784" y="463986"/>
                </a:lnTo>
                <a:lnTo>
                  <a:pt x="66001" y="478234"/>
                </a:lnTo>
                <a:lnTo>
                  <a:pt x="62812" y="490272"/>
                </a:lnTo>
                <a:lnTo>
                  <a:pt x="59415" y="500839"/>
                </a:lnTo>
                <a:lnTo>
                  <a:pt x="52256" y="519352"/>
                </a:lnTo>
                <a:lnTo>
                  <a:pt x="48227" y="536047"/>
                </a:lnTo>
                <a:lnTo>
                  <a:pt x="47152" y="544054"/>
                </a:lnTo>
                <a:lnTo>
                  <a:pt x="45166" y="549393"/>
                </a:lnTo>
                <a:lnTo>
                  <a:pt x="42572" y="552952"/>
                </a:lnTo>
                <a:lnTo>
                  <a:pt x="39572" y="555325"/>
                </a:lnTo>
                <a:lnTo>
                  <a:pt x="37573" y="558177"/>
                </a:lnTo>
                <a:lnTo>
                  <a:pt x="35351" y="564732"/>
                </a:lnTo>
                <a:lnTo>
                  <a:pt x="36028" y="568258"/>
                </a:lnTo>
                <a:lnTo>
                  <a:pt x="40168" y="575563"/>
                </a:lnTo>
                <a:lnTo>
                  <a:pt x="46241" y="583043"/>
                </a:lnTo>
                <a:lnTo>
                  <a:pt x="54420" y="592124"/>
                </a:lnTo>
                <a:lnTo>
                  <a:pt x="56361" y="592870"/>
                </a:lnTo>
                <a:lnTo>
                  <a:pt x="61905" y="593698"/>
                </a:lnTo>
                <a:lnTo>
                  <a:pt x="65161" y="595189"/>
                </a:lnTo>
                <a:lnTo>
                  <a:pt x="72166" y="600232"/>
                </a:lnTo>
                <a:lnTo>
                  <a:pt x="75812" y="602085"/>
                </a:lnTo>
                <a:lnTo>
                  <a:pt x="79512" y="603320"/>
                </a:lnTo>
                <a:lnTo>
                  <a:pt x="90724" y="6057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4091940" y="5920739"/>
            <a:ext cx="960120" cy="592541"/>
          </a:xfrm>
          <a:custGeom>
            <a:avLst/>
            <a:gdLst/>
            <a:ahLst/>
            <a:cxnLst/>
            <a:rect l="0" t="0" r="0" b="0"/>
            <a:pathLst>
              <a:path w="960120" h="592541">
                <a:moveTo>
                  <a:pt x="0" y="320040"/>
                </a:moveTo>
                <a:lnTo>
                  <a:pt x="7855" y="337021"/>
                </a:lnTo>
                <a:lnTo>
                  <a:pt x="9841" y="345791"/>
                </a:lnTo>
                <a:lnTo>
                  <a:pt x="14110" y="353922"/>
                </a:lnTo>
                <a:lnTo>
                  <a:pt x="23654" y="369026"/>
                </a:lnTo>
                <a:lnTo>
                  <a:pt x="30833" y="382452"/>
                </a:lnTo>
                <a:lnTo>
                  <a:pt x="38257" y="396885"/>
                </a:lnTo>
                <a:lnTo>
                  <a:pt x="49576" y="413224"/>
                </a:lnTo>
                <a:lnTo>
                  <a:pt x="52100" y="418993"/>
                </a:lnTo>
                <a:lnTo>
                  <a:pt x="54906" y="432175"/>
                </a:lnTo>
                <a:lnTo>
                  <a:pt x="59463" y="445597"/>
                </a:lnTo>
                <a:lnTo>
                  <a:pt x="66312" y="463435"/>
                </a:lnTo>
                <a:lnTo>
                  <a:pt x="74688" y="484217"/>
                </a:lnTo>
                <a:lnTo>
                  <a:pt x="82812" y="503151"/>
                </a:lnTo>
                <a:lnTo>
                  <a:pt x="98612" y="537736"/>
                </a:lnTo>
                <a:lnTo>
                  <a:pt x="115719" y="573632"/>
                </a:lnTo>
                <a:lnTo>
                  <a:pt x="120326" y="580542"/>
                </a:lnTo>
                <a:lnTo>
                  <a:pt x="124667" y="585148"/>
                </a:lnTo>
                <a:lnTo>
                  <a:pt x="134692" y="592540"/>
                </a:lnTo>
                <a:lnTo>
                  <a:pt x="135515" y="591878"/>
                </a:lnTo>
                <a:lnTo>
                  <a:pt x="136063" y="590165"/>
                </a:lnTo>
                <a:lnTo>
                  <a:pt x="137942" y="572176"/>
                </a:lnTo>
                <a:lnTo>
                  <a:pt x="144870" y="494936"/>
                </a:lnTo>
                <a:lnTo>
                  <a:pt x="146936" y="462965"/>
                </a:lnTo>
                <a:lnTo>
                  <a:pt x="147855" y="433516"/>
                </a:lnTo>
                <a:lnTo>
                  <a:pt x="148444" y="367150"/>
                </a:lnTo>
                <a:lnTo>
                  <a:pt x="149763" y="351447"/>
                </a:lnTo>
                <a:lnTo>
                  <a:pt x="151912" y="337168"/>
                </a:lnTo>
                <a:lnTo>
                  <a:pt x="154614" y="323839"/>
                </a:lnTo>
                <a:lnTo>
                  <a:pt x="156416" y="311143"/>
                </a:lnTo>
                <a:lnTo>
                  <a:pt x="157617" y="298868"/>
                </a:lnTo>
                <a:lnTo>
                  <a:pt x="158418" y="286876"/>
                </a:lnTo>
                <a:lnTo>
                  <a:pt x="158952" y="275070"/>
                </a:lnTo>
                <a:lnTo>
                  <a:pt x="159545" y="251794"/>
                </a:lnTo>
                <a:lnTo>
                  <a:pt x="160973" y="241523"/>
                </a:lnTo>
                <a:lnTo>
                  <a:pt x="165947" y="223337"/>
                </a:lnTo>
                <a:lnTo>
                  <a:pt x="169004" y="206788"/>
                </a:lnTo>
                <a:lnTo>
                  <a:pt x="171633" y="190966"/>
                </a:lnTo>
                <a:lnTo>
                  <a:pt x="178983" y="169048"/>
                </a:lnTo>
                <a:lnTo>
                  <a:pt x="182995" y="152676"/>
                </a:lnTo>
                <a:lnTo>
                  <a:pt x="188434" y="139400"/>
                </a:lnTo>
                <a:lnTo>
                  <a:pt x="192569" y="123713"/>
                </a:lnTo>
                <a:lnTo>
                  <a:pt x="194419" y="120575"/>
                </a:lnTo>
                <a:lnTo>
                  <a:pt x="196923" y="118484"/>
                </a:lnTo>
                <a:lnTo>
                  <a:pt x="221559" y="105726"/>
                </a:lnTo>
                <a:lnTo>
                  <a:pt x="230974" y="98636"/>
                </a:lnTo>
                <a:lnTo>
                  <a:pt x="252938" y="91252"/>
                </a:lnTo>
                <a:lnTo>
                  <a:pt x="278787" y="83736"/>
                </a:lnTo>
                <a:lnTo>
                  <a:pt x="301749" y="73635"/>
                </a:lnTo>
                <a:lnTo>
                  <a:pt x="325344" y="68808"/>
                </a:lnTo>
                <a:lnTo>
                  <a:pt x="353361" y="61169"/>
                </a:lnTo>
                <a:lnTo>
                  <a:pt x="378880" y="57944"/>
                </a:lnTo>
                <a:lnTo>
                  <a:pt x="402070" y="54963"/>
                </a:lnTo>
                <a:lnTo>
                  <a:pt x="450478" y="45172"/>
                </a:lnTo>
                <a:lnTo>
                  <a:pt x="470498" y="41544"/>
                </a:lnTo>
                <a:lnTo>
                  <a:pt x="499517" y="37515"/>
                </a:lnTo>
                <a:lnTo>
                  <a:pt x="520880" y="35723"/>
                </a:lnTo>
                <a:lnTo>
                  <a:pt x="545192" y="33658"/>
                </a:lnTo>
                <a:lnTo>
                  <a:pt x="585631" y="28506"/>
                </a:lnTo>
                <a:lnTo>
                  <a:pt x="617750" y="26624"/>
                </a:lnTo>
                <a:lnTo>
                  <a:pt x="700852" y="24533"/>
                </a:lnTo>
                <a:lnTo>
                  <a:pt x="832460" y="23007"/>
                </a:lnTo>
                <a:lnTo>
                  <a:pt x="849619" y="19539"/>
                </a:lnTo>
                <a:lnTo>
                  <a:pt x="876578" y="10446"/>
                </a:lnTo>
                <a:lnTo>
                  <a:pt x="906580" y="3096"/>
                </a:lnTo>
                <a:lnTo>
                  <a:pt x="936573" y="272"/>
                </a:lnTo>
                <a:lnTo>
                  <a:pt x="9601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4389120" y="6115499"/>
            <a:ext cx="306283" cy="420672"/>
          </a:xfrm>
          <a:custGeom>
            <a:avLst/>
            <a:gdLst/>
            <a:ahLst/>
            <a:cxnLst/>
            <a:rect l="0" t="0" r="0" b="0"/>
            <a:pathLst>
              <a:path w="306283" h="420672">
                <a:moveTo>
                  <a:pt x="22859" y="159570"/>
                </a:moveTo>
                <a:lnTo>
                  <a:pt x="54678" y="127753"/>
                </a:lnTo>
                <a:lnTo>
                  <a:pt x="60582" y="120578"/>
                </a:lnTo>
                <a:lnTo>
                  <a:pt x="65787" y="113256"/>
                </a:lnTo>
                <a:lnTo>
                  <a:pt x="82569" y="87428"/>
                </a:lnTo>
                <a:lnTo>
                  <a:pt x="89336" y="77186"/>
                </a:lnTo>
                <a:lnTo>
                  <a:pt x="98927" y="66547"/>
                </a:lnTo>
                <a:lnTo>
                  <a:pt x="110401" y="55645"/>
                </a:lnTo>
                <a:lnTo>
                  <a:pt x="123130" y="44566"/>
                </a:lnTo>
                <a:lnTo>
                  <a:pt x="135427" y="34641"/>
                </a:lnTo>
                <a:lnTo>
                  <a:pt x="147435" y="25484"/>
                </a:lnTo>
                <a:lnTo>
                  <a:pt x="159250" y="16840"/>
                </a:lnTo>
                <a:lnTo>
                  <a:pt x="168396" y="11077"/>
                </a:lnTo>
                <a:lnTo>
                  <a:pt x="175764" y="7235"/>
                </a:lnTo>
                <a:lnTo>
                  <a:pt x="181946" y="4673"/>
                </a:lnTo>
                <a:lnTo>
                  <a:pt x="188607" y="2965"/>
                </a:lnTo>
                <a:lnTo>
                  <a:pt x="195588" y="1827"/>
                </a:lnTo>
                <a:lnTo>
                  <a:pt x="202782" y="1068"/>
                </a:lnTo>
                <a:lnTo>
                  <a:pt x="208848" y="562"/>
                </a:lnTo>
                <a:lnTo>
                  <a:pt x="214162" y="225"/>
                </a:lnTo>
                <a:lnTo>
                  <a:pt x="218974" y="0"/>
                </a:lnTo>
                <a:lnTo>
                  <a:pt x="223453" y="1120"/>
                </a:lnTo>
                <a:lnTo>
                  <a:pt x="231816" y="5752"/>
                </a:lnTo>
                <a:lnTo>
                  <a:pt x="234553" y="8765"/>
                </a:lnTo>
                <a:lnTo>
                  <a:pt x="236379" y="12043"/>
                </a:lnTo>
                <a:lnTo>
                  <a:pt x="238407" y="19073"/>
                </a:lnTo>
                <a:lnTo>
                  <a:pt x="239549" y="30170"/>
                </a:lnTo>
                <a:lnTo>
                  <a:pt x="239887" y="42772"/>
                </a:lnTo>
                <a:lnTo>
                  <a:pt x="240011" y="76424"/>
                </a:lnTo>
                <a:lnTo>
                  <a:pt x="238747" y="83820"/>
                </a:lnTo>
                <a:lnTo>
                  <a:pt x="236634" y="91290"/>
                </a:lnTo>
                <a:lnTo>
                  <a:pt x="233956" y="98810"/>
                </a:lnTo>
                <a:lnTo>
                  <a:pt x="227593" y="110553"/>
                </a:lnTo>
                <a:lnTo>
                  <a:pt x="224119" y="115462"/>
                </a:lnTo>
                <a:lnTo>
                  <a:pt x="219263" y="123815"/>
                </a:lnTo>
                <a:lnTo>
                  <a:pt x="207093" y="146643"/>
                </a:lnTo>
                <a:lnTo>
                  <a:pt x="201562" y="156031"/>
                </a:lnTo>
                <a:lnTo>
                  <a:pt x="196604" y="163561"/>
                </a:lnTo>
                <a:lnTo>
                  <a:pt x="187709" y="176584"/>
                </a:lnTo>
                <a:lnTo>
                  <a:pt x="183560" y="183613"/>
                </a:lnTo>
                <a:lnTo>
                  <a:pt x="179523" y="190839"/>
                </a:lnTo>
                <a:lnTo>
                  <a:pt x="173022" y="200736"/>
                </a:lnTo>
                <a:lnTo>
                  <a:pt x="155639" y="225280"/>
                </a:lnTo>
                <a:lnTo>
                  <a:pt x="148209" y="233856"/>
                </a:lnTo>
                <a:lnTo>
                  <a:pt x="141986" y="239575"/>
                </a:lnTo>
                <a:lnTo>
                  <a:pt x="136567" y="243387"/>
                </a:lnTo>
                <a:lnTo>
                  <a:pt x="127160" y="247622"/>
                </a:lnTo>
                <a:lnTo>
                  <a:pt x="116840" y="250341"/>
                </a:lnTo>
                <a:lnTo>
                  <a:pt x="117263" y="249294"/>
                </a:lnTo>
                <a:lnTo>
                  <a:pt x="123927" y="241753"/>
                </a:lnTo>
                <a:lnTo>
                  <a:pt x="133944" y="231475"/>
                </a:lnTo>
                <a:lnTo>
                  <a:pt x="141234" y="224125"/>
                </a:lnTo>
                <a:lnTo>
                  <a:pt x="144956" y="221657"/>
                </a:lnTo>
                <a:lnTo>
                  <a:pt x="152478" y="218914"/>
                </a:lnTo>
                <a:lnTo>
                  <a:pt x="157532" y="218183"/>
                </a:lnTo>
                <a:lnTo>
                  <a:pt x="163441" y="217696"/>
                </a:lnTo>
                <a:lnTo>
                  <a:pt x="169921" y="217371"/>
                </a:lnTo>
                <a:lnTo>
                  <a:pt x="175510" y="215884"/>
                </a:lnTo>
                <a:lnTo>
                  <a:pt x="180506" y="213623"/>
                </a:lnTo>
                <a:lnTo>
                  <a:pt x="185108" y="210846"/>
                </a:lnTo>
                <a:lnTo>
                  <a:pt x="190715" y="208994"/>
                </a:lnTo>
                <a:lnTo>
                  <a:pt x="196993" y="207759"/>
                </a:lnTo>
                <a:lnTo>
                  <a:pt x="203719" y="206936"/>
                </a:lnTo>
                <a:lnTo>
                  <a:pt x="212012" y="207658"/>
                </a:lnTo>
                <a:lnTo>
                  <a:pt x="221352" y="209409"/>
                </a:lnTo>
                <a:lnTo>
                  <a:pt x="231387" y="211846"/>
                </a:lnTo>
                <a:lnTo>
                  <a:pt x="240618" y="213471"/>
                </a:lnTo>
                <a:lnTo>
                  <a:pt x="249312" y="214554"/>
                </a:lnTo>
                <a:lnTo>
                  <a:pt x="257648" y="215276"/>
                </a:lnTo>
                <a:lnTo>
                  <a:pt x="264475" y="217027"/>
                </a:lnTo>
                <a:lnTo>
                  <a:pt x="270297" y="219465"/>
                </a:lnTo>
                <a:lnTo>
                  <a:pt x="275447" y="222360"/>
                </a:lnTo>
                <a:lnTo>
                  <a:pt x="284557" y="232350"/>
                </a:lnTo>
                <a:lnTo>
                  <a:pt x="288765" y="238570"/>
                </a:lnTo>
                <a:lnTo>
                  <a:pt x="292840" y="247797"/>
                </a:lnTo>
                <a:lnTo>
                  <a:pt x="296826" y="259028"/>
                </a:lnTo>
                <a:lnTo>
                  <a:pt x="300754" y="271596"/>
                </a:lnTo>
                <a:lnTo>
                  <a:pt x="303373" y="283784"/>
                </a:lnTo>
                <a:lnTo>
                  <a:pt x="305118" y="295720"/>
                </a:lnTo>
                <a:lnTo>
                  <a:pt x="306282" y="307486"/>
                </a:lnTo>
                <a:lnTo>
                  <a:pt x="304518" y="317871"/>
                </a:lnTo>
                <a:lnTo>
                  <a:pt x="300802" y="327334"/>
                </a:lnTo>
                <a:lnTo>
                  <a:pt x="295784" y="336183"/>
                </a:lnTo>
                <a:lnTo>
                  <a:pt x="288629" y="347162"/>
                </a:lnTo>
                <a:lnTo>
                  <a:pt x="280050" y="359562"/>
                </a:lnTo>
                <a:lnTo>
                  <a:pt x="270519" y="372908"/>
                </a:lnTo>
                <a:lnTo>
                  <a:pt x="261626" y="381806"/>
                </a:lnTo>
                <a:lnTo>
                  <a:pt x="253157" y="387737"/>
                </a:lnTo>
                <a:lnTo>
                  <a:pt x="244971" y="391691"/>
                </a:lnTo>
                <a:lnTo>
                  <a:pt x="238244" y="395598"/>
                </a:lnTo>
                <a:lnTo>
                  <a:pt x="232489" y="399472"/>
                </a:lnTo>
                <a:lnTo>
                  <a:pt x="227383" y="403325"/>
                </a:lnTo>
                <a:lnTo>
                  <a:pt x="218322" y="407605"/>
                </a:lnTo>
                <a:lnTo>
                  <a:pt x="206252" y="410778"/>
                </a:lnTo>
                <a:lnTo>
                  <a:pt x="183954" y="416422"/>
                </a:lnTo>
                <a:lnTo>
                  <a:pt x="174706" y="418434"/>
                </a:lnTo>
                <a:lnTo>
                  <a:pt x="167270" y="419777"/>
                </a:lnTo>
                <a:lnTo>
                  <a:pt x="161043" y="420671"/>
                </a:lnTo>
                <a:lnTo>
                  <a:pt x="151812" y="419998"/>
                </a:lnTo>
                <a:lnTo>
                  <a:pt x="140578" y="418278"/>
                </a:lnTo>
                <a:lnTo>
                  <a:pt x="128008" y="415862"/>
                </a:lnTo>
                <a:lnTo>
                  <a:pt x="115819" y="412982"/>
                </a:lnTo>
                <a:lnTo>
                  <a:pt x="103882" y="409791"/>
                </a:lnTo>
                <a:lnTo>
                  <a:pt x="80460" y="402860"/>
                </a:lnTo>
                <a:lnTo>
                  <a:pt x="57350" y="395546"/>
                </a:lnTo>
                <a:lnTo>
                  <a:pt x="48393" y="391817"/>
                </a:lnTo>
                <a:lnTo>
                  <a:pt x="41152" y="388062"/>
                </a:lnTo>
                <a:lnTo>
                  <a:pt x="35054" y="384288"/>
                </a:lnTo>
                <a:lnTo>
                  <a:pt x="28449" y="380502"/>
                </a:lnTo>
                <a:lnTo>
                  <a:pt x="0" y="365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4057650" y="2377974"/>
            <a:ext cx="371992" cy="542707"/>
          </a:xfrm>
          <a:custGeom>
            <a:avLst/>
            <a:gdLst/>
            <a:ahLst/>
            <a:cxnLst/>
            <a:rect l="0" t="0" r="0" b="0"/>
            <a:pathLst>
              <a:path w="371992" h="542707">
                <a:moveTo>
                  <a:pt x="114300" y="102335"/>
                </a:moveTo>
                <a:lnTo>
                  <a:pt x="108232" y="102335"/>
                </a:lnTo>
                <a:lnTo>
                  <a:pt x="107714" y="103605"/>
                </a:lnTo>
                <a:lnTo>
                  <a:pt x="108639" y="105722"/>
                </a:lnTo>
                <a:lnTo>
                  <a:pt x="110526" y="108403"/>
                </a:lnTo>
                <a:lnTo>
                  <a:pt x="112622" y="114769"/>
                </a:lnTo>
                <a:lnTo>
                  <a:pt x="113968" y="129204"/>
                </a:lnTo>
                <a:lnTo>
                  <a:pt x="117539" y="140100"/>
                </a:lnTo>
                <a:lnTo>
                  <a:pt x="120269" y="146562"/>
                </a:lnTo>
                <a:lnTo>
                  <a:pt x="122089" y="154680"/>
                </a:lnTo>
                <a:lnTo>
                  <a:pt x="123303" y="163902"/>
                </a:lnTo>
                <a:lnTo>
                  <a:pt x="124112" y="173860"/>
                </a:lnTo>
                <a:lnTo>
                  <a:pt x="124651" y="189388"/>
                </a:lnTo>
                <a:lnTo>
                  <a:pt x="125516" y="268027"/>
                </a:lnTo>
                <a:lnTo>
                  <a:pt x="125688" y="321472"/>
                </a:lnTo>
                <a:lnTo>
                  <a:pt x="126972" y="332247"/>
                </a:lnTo>
                <a:lnTo>
                  <a:pt x="129098" y="343240"/>
                </a:lnTo>
                <a:lnTo>
                  <a:pt x="131785" y="354378"/>
                </a:lnTo>
                <a:lnTo>
                  <a:pt x="133577" y="364344"/>
                </a:lnTo>
                <a:lnTo>
                  <a:pt x="134771" y="373528"/>
                </a:lnTo>
                <a:lnTo>
                  <a:pt x="135567" y="382190"/>
                </a:lnTo>
                <a:lnTo>
                  <a:pt x="145997" y="463948"/>
                </a:lnTo>
                <a:lnTo>
                  <a:pt x="147437" y="480222"/>
                </a:lnTo>
                <a:lnTo>
                  <a:pt x="148077" y="491689"/>
                </a:lnTo>
                <a:lnTo>
                  <a:pt x="148362" y="504405"/>
                </a:lnTo>
                <a:lnTo>
                  <a:pt x="148545" y="527197"/>
                </a:lnTo>
                <a:lnTo>
                  <a:pt x="149830" y="530356"/>
                </a:lnTo>
                <a:lnTo>
                  <a:pt x="151956" y="532463"/>
                </a:lnTo>
                <a:lnTo>
                  <a:pt x="154644" y="533867"/>
                </a:lnTo>
                <a:lnTo>
                  <a:pt x="156436" y="536073"/>
                </a:lnTo>
                <a:lnTo>
                  <a:pt x="157631" y="538814"/>
                </a:lnTo>
                <a:lnTo>
                  <a:pt x="158427" y="541911"/>
                </a:lnTo>
                <a:lnTo>
                  <a:pt x="157688" y="542706"/>
                </a:lnTo>
                <a:lnTo>
                  <a:pt x="155925" y="541966"/>
                </a:lnTo>
                <a:lnTo>
                  <a:pt x="150038" y="537720"/>
                </a:lnTo>
                <a:lnTo>
                  <a:pt x="149555" y="536102"/>
                </a:lnTo>
                <a:lnTo>
                  <a:pt x="148717" y="520858"/>
                </a:lnTo>
                <a:lnTo>
                  <a:pt x="147404" y="517241"/>
                </a:lnTo>
                <a:lnTo>
                  <a:pt x="140760" y="506081"/>
                </a:lnTo>
                <a:lnTo>
                  <a:pt x="136956" y="490922"/>
                </a:lnTo>
                <a:lnTo>
                  <a:pt x="131566" y="468927"/>
                </a:lnTo>
                <a:lnTo>
                  <a:pt x="124937" y="452379"/>
                </a:lnTo>
                <a:lnTo>
                  <a:pt x="121391" y="446187"/>
                </a:lnTo>
                <a:lnTo>
                  <a:pt x="119027" y="436980"/>
                </a:lnTo>
                <a:lnTo>
                  <a:pt x="117451" y="425762"/>
                </a:lnTo>
                <a:lnTo>
                  <a:pt x="116401" y="413203"/>
                </a:lnTo>
                <a:lnTo>
                  <a:pt x="114430" y="402291"/>
                </a:lnTo>
                <a:lnTo>
                  <a:pt x="111847" y="392475"/>
                </a:lnTo>
                <a:lnTo>
                  <a:pt x="108854" y="383392"/>
                </a:lnTo>
                <a:lnTo>
                  <a:pt x="104319" y="373527"/>
                </a:lnTo>
                <a:lnTo>
                  <a:pt x="98756" y="363140"/>
                </a:lnTo>
                <a:lnTo>
                  <a:pt x="92507" y="352405"/>
                </a:lnTo>
                <a:lnTo>
                  <a:pt x="82177" y="333704"/>
                </a:lnTo>
                <a:lnTo>
                  <a:pt x="69222" y="308896"/>
                </a:lnTo>
                <a:lnTo>
                  <a:pt x="65198" y="301002"/>
                </a:lnTo>
                <a:lnTo>
                  <a:pt x="50567" y="268525"/>
                </a:lnTo>
                <a:lnTo>
                  <a:pt x="41331" y="247419"/>
                </a:lnTo>
                <a:lnTo>
                  <a:pt x="35174" y="230808"/>
                </a:lnTo>
                <a:lnTo>
                  <a:pt x="31069" y="217193"/>
                </a:lnTo>
                <a:lnTo>
                  <a:pt x="28332" y="205577"/>
                </a:lnTo>
                <a:lnTo>
                  <a:pt x="26508" y="195293"/>
                </a:lnTo>
                <a:lnTo>
                  <a:pt x="25292" y="185897"/>
                </a:lnTo>
                <a:lnTo>
                  <a:pt x="24481" y="177094"/>
                </a:lnTo>
                <a:lnTo>
                  <a:pt x="20194" y="160538"/>
                </a:lnTo>
                <a:lnTo>
                  <a:pt x="17272" y="152567"/>
                </a:lnTo>
                <a:lnTo>
                  <a:pt x="16595" y="143443"/>
                </a:lnTo>
                <a:lnTo>
                  <a:pt x="17413" y="133551"/>
                </a:lnTo>
                <a:lnTo>
                  <a:pt x="19229" y="123146"/>
                </a:lnTo>
                <a:lnTo>
                  <a:pt x="21709" y="113669"/>
                </a:lnTo>
                <a:lnTo>
                  <a:pt x="24632" y="104811"/>
                </a:lnTo>
                <a:lnTo>
                  <a:pt x="31267" y="88196"/>
                </a:lnTo>
                <a:lnTo>
                  <a:pt x="38450" y="72345"/>
                </a:lnTo>
                <a:lnTo>
                  <a:pt x="49633" y="49140"/>
                </a:lnTo>
                <a:lnTo>
                  <a:pt x="55949" y="42742"/>
                </a:lnTo>
                <a:lnTo>
                  <a:pt x="63969" y="37207"/>
                </a:lnTo>
                <a:lnTo>
                  <a:pt x="81770" y="27669"/>
                </a:lnTo>
                <a:lnTo>
                  <a:pt x="98149" y="19197"/>
                </a:lnTo>
                <a:lnTo>
                  <a:pt x="104802" y="16430"/>
                </a:lnTo>
                <a:lnTo>
                  <a:pt x="115582" y="13355"/>
                </a:lnTo>
                <a:lnTo>
                  <a:pt x="141540" y="8602"/>
                </a:lnTo>
                <a:lnTo>
                  <a:pt x="159129" y="5557"/>
                </a:lnTo>
                <a:lnTo>
                  <a:pt x="174666" y="3526"/>
                </a:lnTo>
                <a:lnTo>
                  <a:pt x="188834" y="2173"/>
                </a:lnTo>
                <a:lnTo>
                  <a:pt x="202089" y="1270"/>
                </a:lnTo>
                <a:lnTo>
                  <a:pt x="216006" y="669"/>
                </a:lnTo>
                <a:lnTo>
                  <a:pt x="245016" y="0"/>
                </a:lnTo>
                <a:lnTo>
                  <a:pt x="257324" y="1092"/>
                </a:lnTo>
                <a:lnTo>
                  <a:pt x="268069" y="3090"/>
                </a:lnTo>
                <a:lnTo>
                  <a:pt x="277772" y="5692"/>
                </a:lnTo>
                <a:lnTo>
                  <a:pt x="286782" y="7426"/>
                </a:lnTo>
                <a:lnTo>
                  <a:pt x="295328" y="8583"/>
                </a:lnTo>
                <a:lnTo>
                  <a:pt x="303565" y="9354"/>
                </a:lnTo>
                <a:lnTo>
                  <a:pt x="310326" y="9868"/>
                </a:lnTo>
                <a:lnTo>
                  <a:pt x="321226" y="10439"/>
                </a:lnTo>
                <a:lnTo>
                  <a:pt x="325911" y="11861"/>
                </a:lnTo>
                <a:lnTo>
                  <a:pt x="334502" y="16828"/>
                </a:lnTo>
                <a:lnTo>
                  <a:pt x="342554" y="23269"/>
                </a:lnTo>
                <a:lnTo>
                  <a:pt x="346480" y="26764"/>
                </a:lnTo>
                <a:lnTo>
                  <a:pt x="349096" y="30365"/>
                </a:lnTo>
                <a:lnTo>
                  <a:pt x="354049" y="41500"/>
                </a:lnTo>
                <a:lnTo>
                  <a:pt x="361725" y="52842"/>
                </a:lnTo>
                <a:lnTo>
                  <a:pt x="365834" y="64246"/>
                </a:lnTo>
                <a:lnTo>
                  <a:pt x="371296" y="71860"/>
                </a:lnTo>
                <a:lnTo>
                  <a:pt x="371991" y="75669"/>
                </a:lnTo>
                <a:lnTo>
                  <a:pt x="371183" y="79478"/>
                </a:lnTo>
                <a:lnTo>
                  <a:pt x="368170" y="87096"/>
                </a:lnTo>
                <a:lnTo>
                  <a:pt x="366236" y="102336"/>
                </a:lnTo>
                <a:lnTo>
                  <a:pt x="366077" y="106146"/>
                </a:lnTo>
                <a:lnTo>
                  <a:pt x="362514" y="117152"/>
                </a:lnTo>
                <a:lnTo>
                  <a:pt x="357967" y="129241"/>
                </a:lnTo>
                <a:lnTo>
                  <a:pt x="355946" y="138847"/>
                </a:lnTo>
                <a:lnTo>
                  <a:pt x="352867" y="143186"/>
                </a:lnTo>
                <a:lnTo>
                  <a:pt x="342673" y="151395"/>
                </a:lnTo>
                <a:lnTo>
                  <a:pt x="338939" y="155362"/>
                </a:lnTo>
                <a:lnTo>
                  <a:pt x="336449" y="159276"/>
                </a:lnTo>
                <a:lnTo>
                  <a:pt x="334789" y="163156"/>
                </a:lnTo>
                <a:lnTo>
                  <a:pt x="326385" y="174684"/>
                </a:lnTo>
                <a:lnTo>
                  <a:pt x="316087" y="182327"/>
                </a:lnTo>
                <a:lnTo>
                  <a:pt x="309784" y="186143"/>
                </a:lnTo>
                <a:lnTo>
                  <a:pt x="300503" y="189957"/>
                </a:lnTo>
                <a:lnTo>
                  <a:pt x="289235" y="193770"/>
                </a:lnTo>
                <a:lnTo>
                  <a:pt x="276643" y="197582"/>
                </a:lnTo>
                <a:lnTo>
                  <a:pt x="260629" y="201393"/>
                </a:lnTo>
                <a:lnTo>
                  <a:pt x="242332" y="205204"/>
                </a:lnTo>
                <a:lnTo>
                  <a:pt x="222515" y="209014"/>
                </a:lnTo>
                <a:lnTo>
                  <a:pt x="206763" y="212825"/>
                </a:lnTo>
                <a:lnTo>
                  <a:pt x="193722" y="216635"/>
                </a:lnTo>
                <a:lnTo>
                  <a:pt x="182488" y="220445"/>
                </a:lnTo>
                <a:lnTo>
                  <a:pt x="172458" y="222985"/>
                </a:lnTo>
                <a:lnTo>
                  <a:pt x="163232" y="224679"/>
                </a:lnTo>
                <a:lnTo>
                  <a:pt x="154541" y="225807"/>
                </a:lnTo>
                <a:lnTo>
                  <a:pt x="147477" y="226560"/>
                </a:lnTo>
                <a:lnTo>
                  <a:pt x="136242" y="227397"/>
                </a:lnTo>
                <a:lnTo>
                  <a:pt x="116855" y="227768"/>
                </a:lnTo>
                <a:lnTo>
                  <a:pt x="104573" y="227867"/>
                </a:lnTo>
                <a:lnTo>
                  <a:pt x="92575" y="226663"/>
                </a:lnTo>
                <a:lnTo>
                  <a:pt x="80767" y="224591"/>
                </a:lnTo>
                <a:lnTo>
                  <a:pt x="69084" y="221939"/>
                </a:lnTo>
                <a:lnTo>
                  <a:pt x="57486" y="218901"/>
                </a:lnTo>
                <a:lnTo>
                  <a:pt x="45944" y="215606"/>
                </a:lnTo>
                <a:lnTo>
                  <a:pt x="18248" y="207260"/>
                </a:lnTo>
                <a:lnTo>
                  <a:pt x="11073" y="206119"/>
                </a:lnTo>
                <a:lnTo>
                  <a:pt x="0" y="205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4537709" y="2366010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29524" y="14607"/>
                </a:lnTo>
                <a:lnTo>
                  <a:pt x="33653" y="13548"/>
                </a:lnTo>
                <a:lnTo>
                  <a:pt x="38945" y="12842"/>
                </a:lnTo>
                <a:lnTo>
                  <a:pt x="45014" y="12371"/>
                </a:lnTo>
                <a:lnTo>
                  <a:pt x="50329" y="10787"/>
                </a:lnTo>
                <a:lnTo>
                  <a:pt x="55143" y="8461"/>
                </a:lnTo>
                <a:lnTo>
                  <a:pt x="59622" y="5641"/>
                </a:lnTo>
                <a:lnTo>
                  <a:pt x="67688" y="3760"/>
                </a:lnTo>
                <a:lnTo>
                  <a:pt x="78146" y="2507"/>
                </a:lnTo>
                <a:lnTo>
                  <a:pt x="90197" y="1671"/>
                </a:lnTo>
                <a:lnTo>
                  <a:pt x="134068" y="742"/>
                </a:lnTo>
                <a:lnTo>
                  <a:pt x="333188" y="0"/>
                </a:lnTo>
                <a:lnTo>
                  <a:pt x="342900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4619308" y="2493950"/>
            <a:ext cx="249872" cy="41643"/>
          </a:xfrm>
          <a:custGeom>
            <a:avLst/>
            <a:gdLst/>
            <a:ahLst/>
            <a:cxnLst/>
            <a:rect l="0" t="0" r="0" b="0"/>
            <a:pathLst>
              <a:path w="249872" h="41643">
                <a:moveTo>
                  <a:pt x="9842" y="9219"/>
                </a:moveTo>
                <a:lnTo>
                  <a:pt x="0" y="28902"/>
                </a:lnTo>
                <a:lnTo>
                  <a:pt x="741" y="31231"/>
                </a:lnTo>
                <a:lnTo>
                  <a:pt x="2504" y="34054"/>
                </a:lnTo>
                <a:lnTo>
                  <a:pt x="4950" y="37206"/>
                </a:lnTo>
                <a:lnTo>
                  <a:pt x="7851" y="39307"/>
                </a:lnTo>
                <a:lnTo>
                  <a:pt x="11054" y="40708"/>
                </a:lnTo>
                <a:lnTo>
                  <a:pt x="14460" y="41642"/>
                </a:lnTo>
                <a:lnTo>
                  <a:pt x="19270" y="40994"/>
                </a:lnTo>
                <a:lnTo>
                  <a:pt x="25017" y="39293"/>
                </a:lnTo>
                <a:lnTo>
                  <a:pt x="31389" y="36888"/>
                </a:lnTo>
                <a:lnTo>
                  <a:pt x="40717" y="35285"/>
                </a:lnTo>
                <a:lnTo>
                  <a:pt x="52015" y="34217"/>
                </a:lnTo>
                <a:lnTo>
                  <a:pt x="64627" y="33504"/>
                </a:lnTo>
                <a:lnTo>
                  <a:pt x="79385" y="31759"/>
                </a:lnTo>
                <a:lnTo>
                  <a:pt x="95574" y="29326"/>
                </a:lnTo>
                <a:lnTo>
                  <a:pt x="112716" y="26434"/>
                </a:lnTo>
                <a:lnTo>
                  <a:pt x="126685" y="23236"/>
                </a:lnTo>
                <a:lnTo>
                  <a:pt x="138537" y="19834"/>
                </a:lnTo>
                <a:lnTo>
                  <a:pt x="148979" y="16296"/>
                </a:lnTo>
                <a:lnTo>
                  <a:pt x="163560" y="12667"/>
                </a:lnTo>
                <a:lnTo>
                  <a:pt x="180900" y="8978"/>
                </a:lnTo>
                <a:lnTo>
                  <a:pt x="227075" y="0"/>
                </a:lnTo>
                <a:lnTo>
                  <a:pt x="232134" y="533"/>
                </a:lnTo>
                <a:lnTo>
                  <a:pt x="236776" y="2158"/>
                </a:lnTo>
                <a:lnTo>
                  <a:pt x="249871" y="9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5132111" y="2331719"/>
            <a:ext cx="22819" cy="548641"/>
          </a:xfrm>
          <a:custGeom>
            <a:avLst/>
            <a:gdLst/>
            <a:ahLst/>
            <a:cxnLst/>
            <a:rect l="0" t="0" r="0" b="0"/>
            <a:pathLst>
              <a:path w="22819" h="548641">
                <a:moveTo>
                  <a:pt x="11389" y="0"/>
                </a:moveTo>
                <a:lnTo>
                  <a:pt x="11389" y="12136"/>
                </a:lnTo>
                <a:lnTo>
                  <a:pt x="10118" y="20791"/>
                </a:lnTo>
                <a:lnTo>
                  <a:pt x="8002" y="31641"/>
                </a:lnTo>
                <a:lnTo>
                  <a:pt x="5321" y="43954"/>
                </a:lnTo>
                <a:lnTo>
                  <a:pt x="3533" y="54703"/>
                </a:lnTo>
                <a:lnTo>
                  <a:pt x="2342" y="64409"/>
                </a:lnTo>
                <a:lnTo>
                  <a:pt x="1547" y="73419"/>
                </a:lnTo>
                <a:lnTo>
                  <a:pt x="1018" y="81966"/>
                </a:lnTo>
                <a:lnTo>
                  <a:pt x="429" y="98236"/>
                </a:lnTo>
                <a:lnTo>
                  <a:pt x="0" y="243120"/>
                </a:lnTo>
                <a:lnTo>
                  <a:pt x="1256" y="257330"/>
                </a:lnTo>
                <a:lnTo>
                  <a:pt x="3364" y="270614"/>
                </a:lnTo>
                <a:lnTo>
                  <a:pt x="6039" y="283279"/>
                </a:lnTo>
                <a:lnTo>
                  <a:pt x="7822" y="294263"/>
                </a:lnTo>
                <a:lnTo>
                  <a:pt x="9011" y="304126"/>
                </a:lnTo>
                <a:lnTo>
                  <a:pt x="9803" y="313240"/>
                </a:lnTo>
                <a:lnTo>
                  <a:pt x="10332" y="321857"/>
                </a:lnTo>
                <a:lnTo>
                  <a:pt x="10919" y="338205"/>
                </a:lnTo>
                <a:lnTo>
                  <a:pt x="11376" y="440525"/>
                </a:lnTo>
                <a:lnTo>
                  <a:pt x="12650" y="449894"/>
                </a:lnTo>
                <a:lnTo>
                  <a:pt x="14770" y="459949"/>
                </a:lnTo>
                <a:lnTo>
                  <a:pt x="17452" y="470463"/>
                </a:lnTo>
                <a:lnTo>
                  <a:pt x="19242" y="480012"/>
                </a:lnTo>
                <a:lnTo>
                  <a:pt x="20434" y="488918"/>
                </a:lnTo>
                <a:lnTo>
                  <a:pt x="21229" y="497396"/>
                </a:lnTo>
                <a:lnTo>
                  <a:pt x="21759" y="505587"/>
                </a:lnTo>
                <a:lnTo>
                  <a:pt x="22112" y="513588"/>
                </a:lnTo>
                <a:lnTo>
                  <a:pt x="22818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5269229" y="2343348"/>
            <a:ext cx="525781" cy="352318"/>
          </a:xfrm>
          <a:custGeom>
            <a:avLst/>
            <a:gdLst/>
            <a:ahLst/>
            <a:cxnLst/>
            <a:rect l="0" t="0" r="0" b="0"/>
            <a:pathLst>
              <a:path w="525781" h="352318">
                <a:moveTo>
                  <a:pt x="0" y="91241"/>
                </a:moveTo>
                <a:lnTo>
                  <a:pt x="6068" y="73038"/>
                </a:lnTo>
                <a:lnTo>
                  <a:pt x="10396" y="66406"/>
                </a:lnTo>
                <a:lnTo>
                  <a:pt x="21977" y="55650"/>
                </a:lnTo>
                <a:lnTo>
                  <a:pt x="35591" y="46636"/>
                </a:lnTo>
                <a:lnTo>
                  <a:pt x="50109" y="38397"/>
                </a:lnTo>
                <a:lnTo>
                  <a:pt x="65028" y="30502"/>
                </a:lnTo>
                <a:lnTo>
                  <a:pt x="87707" y="18917"/>
                </a:lnTo>
                <a:lnTo>
                  <a:pt x="96571" y="15085"/>
                </a:lnTo>
                <a:lnTo>
                  <a:pt x="106291" y="11260"/>
                </a:lnTo>
                <a:lnTo>
                  <a:pt x="116581" y="7441"/>
                </a:lnTo>
                <a:lnTo>
                  <a:pt x="125981" y="4894"/>
                </a:lnTo>
                <a:lnTo>
                  <a:pt x="134788" y="3197"/>
                </a:lnTo>
                <a:lnTo>
                  <a:pt x="143199" y="2065"/>
                </a:lnTo>
                <a:lnTo>
                  <a:pt x="152616" y="1310"/>
                </a:lnTo>
                <a:lnTo>
                  <a:pt x="162704" y="807"/>
                </a:lnTo>
                <a:lnTo>
                  <a:pt x="182803" y="249"/>
                </a:lnTo>
                <a:lnTo>
                  <a:pt x="200203" y="0"/>
                </a:lnTo>
                <a:lnTo>
                  <a:pt x="210939" y="1204"/>
                </a:lnTo>
                <a:lnTo>
                  <a:pt x="223176" y="3276"/>
                </a:lnTo>
                <a:lnTo>
                  <a:pt x="236414" y="5928"/>
                </a:lnTo>
                <a:lnTo>
                  <a:pt x="247780" y="8966"/>
                </a:lnTo>
                <a:lnTo>
                  <a:pt x="257897" y="12261"/>
                </a:lnTo>
                <a:lnTo>
                  <a:pt x="267181" y="15728"/>
                </a:lnTo>
                <a:lnTo>
                  <a:pt x="280884" y="22967"/>
                </a:lnTo>
                <a:lnTo>
                  <a:pt x="292478" y="30417"/>
                </a:lnTo>
                <a:lnTo>
                  <a:pt x="306097" y="37962"/>
                </a:lnTo>
                <a:lnTo>
                  <a:pt x="317230" y="48935"/>
                </a:lnTo>
                <a:lnTo>
                  <a:pt x="321977" y="55417"/>
                </a:lnTo>
                <a:lnTo>
                  <a:pt x="330638" y="66006"/>
                </a:lnTo>
                <a:lnTo>
                  <a:pt x="334725" y="70608"/>
                </a:lnTo>
                <a:lnTo>
                  <a:pt x="337450" y="76216"/>
                </a:lnTo>
                <a:lnTo>
                  <a:pt x="339267" y="82494"/>
                </a:lnTo>
                <a:lnTo>
                  <a:pt x="340478" y="89220"/>
                </a:lnTo>
                <a:lnTo>
                  <a:pt x="345211" y="110240"/>
                </a:lnTo>
                <a:lnTo>
                  <a:pt x="348250" y="122957"/>
                </a:lnTo>
                <a:lnTo>
                  <a:pt x="350277" y="135245"/>
                </a:lnTo>
                <a:lnTo>
                  <a:pt x="351628" y="147247"/>
                </a:lnTo>
                <a:lnTo>
                  <a:pt x="352529" y="159059"/>
                </a:lnTo>
                <a:lnTo>
                  <a:pt x="351860" y="169473"/>
                </a:lnTo>
                <a:lnTo>
                  <a:pt x="350143" y="178956"/>
                </a:lnTo>
                <a:lnTo>
                  <a:pt x="347729" y="187818"/>
                </a:lnTo>
                <a:lnTo>
                  <a:pt x="343579" y="197536"/>
                </a:lnTo>
                <a:lnTo>
                  <a:pt x="338273" y="207824"/>
                </a:lnTo>
                <a:lnTo>
                  <a:pt x="332196" y="218493"/>
                </a:lnTo>
                <a:lnTo>
                  <a:pt x="325604" y="229416"/>
                </a:lnTo>
                <a:lnTo>
                  <a:pt x="311506" y="251712"/>
                </a:lnTo>
                <a:lnTo>
                  <a:pt x="305461" y="260452"/>
                </a:lnTo>
                <a:lnTo>
                  <a:pt x="300161" y="267549"/>
                </a:lnTo>
                <a:lnTo>
                  <a:pt x="295357" y="273550"/>
                </a:lnTo>
                <a:lnTo>
                  <a:pt x="289615" y="281360"/>
                </a:lnTo>
                <a:lnTo>
                  <a:pt x="276461" y="300198"/>
                </a:lnTo>
                <a:lnTo>
                  <a:pt x="269398" y="308016"/>
                </a:lnTo>
                <a:lnTo>
                  <a:pt x="262149" y="314498"/>
                </a:lnTo>
                <a:lnTo>
                  <a:pt x="247321" y="325086"/>
                </a:lnTo>
                <a:lnTo>
                  <a:pt x="232264" y="334026"/>
                </a:lnTo>
                <a:lnTo>
                  <a:pt x="217106" y="338846"/>
                </a:lnTo>
                <a:lnTo>
                  <a:pt x="201901" y="342258"/>
                </a:lnTo>
                <a:lnTo>
                  <a:pt x="186678" y="348008"/>
                </a:lnTo>
                <a:lnTo>
                  <a:pt x="174832" y="351410"/>
                </a:lnTo>
                <a:lnTo>
                  <a:pt x="169894" y="352317"/>
                </a:lnTo>
                <a:lnTo>
                  <a:pt x="157636" y="349938"/>
                </a:lnTo>
                <a:lnTo>
                  <a:pt x="150811" y="347526"/>
                </a:lnTo>
                <a:lnTo>
                  <a:pt x="146260" y="344648"/>
                </a:lnTo>
                <a:lnTo>
                  <a:pt x="143227" y="341459"/>
                </a:lnTo>
                <a:lnTo>
                  <a:pt x="138359" y="333284"/>
                </a:lnTo>
                <a:lnTo>
                  <a:pt x="141080" y="325392"/>
                </a:lnTo>
                <a:lnTo>
                  <a:pt x="146522" y="314688"/>
                </a:lnTo>
                <a:lnTo>
                  <a:pt x="153175" y="305698"/>
                </a:lnTo>
                <a:lnTo>
                  <a:pt x="163751" y="297469"/>
                </a:lnTo>
                <a:lnTo>
                  <a:pt x="175649" y="289578"/>
                </a:lnTo>
                <a:lnTo>
                  <a:pt x="185169" y="281838"/>
                </a:lnTo>
                <a:lnTo>
                  <a:pt x="197021" y="274164"/>
                </a:lnTo>
                <a:lnTo>
                  <a:pt x="213295" y="266520"/>
                </a:lnTo>
                <a:lnTo>
                  <a:pt x="224747" y="262704"/>
                </a:lnTo>
                <a:lnTo>
                  <a:pt x="237462" y="258890"/>
                </a:lnTo>
                <a:lnTo>
                  <a:pt x="252288" y="255077"/>
                </a:lnTo>
                <a:lnTo>
                  <a:pt x="285695" y="247454"/>
                </a:lnTo>
                <a:lnTo>
                  <a:pt x="299684" y="244913"/>
                </a:lnTo>
                <a:lnTo>
                  <a:pt x="311549" y="243219"/>
                </a:lnTo>
                <a:lnTo>
                  <a:pt x="322000" y="242090"/>
                </a:lnTo>
                <a:lnTo>
                  <a:pt x="331507" y="241337"/>
                </a:lnTo>
                <a:lnTo>
                  <a:pt x="340384" y="240835"/>
                </a:lnTo>
                <a:lnTo>
                  <a:pt x="348843" y="240501"/>
                </a:lnTo>
                <a:lnTo>
                  <a:pt x="359562" y="241548"/>
                </a:lnTo>
                <a:lnTo>
                  <a:pt x="371788" y="243516"/>
                </a:lnTo>
                <a:lnTo>
                  <a:pt x="385019" y="246098"/>
                </a:lnTo>
                <a:lnTo>
                  <a:pt x="397649" y="249089"/>
                </a:lnTo>
                <a:lnTo>
                  <a:pt x="409880" y="252353"/>
                </a:lnTo>
                <a:lnTo>
                  <a:pt x="421843" y="255799"/>
                </a:lnTo>
                <a:lnTo>
                  <a:pt x="432359" y="258097"/>
                </a:lnTo>
                <a:lnTo>
                  <a:pt x="441910" y="259628"/>
                </a:lnTo>
                <a:lnTo>
                  <a:pt x="450816" y="260650"/>
                </a:lnTo>
                <a:lnTo>
                  <a:pt x="464100" y="265171"/>
                </a:lnTo>
                <a:lnTo>
                  <a:pt x="475507" y="271413"/>
                </a:lnTo>
                <a:lnTo>
                  <a:pt x="489043" y="278421"/>
                </a:lnTo>
                <a:lnTo>
                  <a:pt x="493669" y="282068"/>
                </a:lnTo>
                <a:lnTo>
                  <a:pt x="496753" y="285769"/>
                </a:lnTo>
                <a:lnTo>
                  <a:pt x="498809" y="289506"/>
                </a:lnTo>
                <a:lnTo>
                  <a:pt x="501449" y="291998"/>
                </a:lnTo>
                <a:lnTo>
                  <a:pt x="504480" y="293659"/>
                </a:lnTo>
                <a:lnTo>
                  <a:pt x="507770" y="294767"/>
                </a:lnTo>
                <a:lnTo>
                  <a:pt x="514812" y="299384"/>
                </a:lnTo>
                <a:lnTo>
                  <a:pt x="525780" y="308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6035040" y="2457450"/>
            <a:ext cx="274320" cy="34290"/>
          </a:xfrm>
          <a:custGeom>
            <a:avLst/>
            <a:gdLst/>
            <a:ahLst/>
            <a:cxnLst/>
            <a:rect l="0" t="0" r="0" b="0"/>
            <a:pathLst>
              <a:path w="274320" h="34290">
                <a:moveTo>
                  <a:pt x="0" y="34289"/>
                </a:moveTo>
                <a:lnTo>
                  <a:pt x="24271" y="34289"/>
                </a:lnTo>
                <a:lnTo>
                  <a:pt x="35230" y="33019"/>
                </a:lnTo>
                <a:lnTo>
                  <a:pt x="46346" y="30903"/>
                </a:lnTo>
                <a:lnTo>
                  <a:pt x="57567" y="28222"/>
                </a:lnTo>
                <a:lnTo>
                  <a:pt x="67588" y="26434"/>
                </a:lnTo>
                <a:lnTo>
                  <a:pt x="76809" y="25243"/>
                </a:lnTo>
                <a:lnTo>
                  <a:pt x="85496" y="24448"/>
                </a:lnTo>
                <a:lnTo>
                  <a:pt x="93827" y="23919"/>
                </a:lnTo>
                <a:lnTo>
                  <a:pt x="109858" y="23330"/>
                </a:lnTo>
                <a:lnTo>
                  <a:pt x="118958" y="21903"/>
                </a:lnTo>
                <a:lnTo>
                  <a:pt x="128835" y="19682"/>
                </a:lnTo>
                <a:lnTo>
                  <a:pt x="139230" y="16931"/>
                </a:lnTo>
                <a:lnTo>
                  <a:pt x="153780" y="15097"/>
                </a:lnTo>
                <a:lnTo>
                  <a:pt x="171100" y="13875"/>
                </a:lnTo>
                <a:lnTo>
                  <a:pt x="190267" y="13060"/>
                </a:lnTo>
                <a:lnTo>
                  <a:pt x="204314" y="11246"/>
                </a:lnTo>
                <a:lnTo>
                  <a:pt x="214950" y="8767"/>
                </a:lnTo>
                <a:lnTo>
                  <a:pt x="223309" y="5845"/>
                </a:lnTo>
                <a:lnTo>
                  <a:pt x="230153" y="3896"/>
                </a:lnTo>
                <a:lnTo>
                  <a:pt x="235985" y="2597"/>
                </a:lnTo>
                <a:lnTo>
                  <a:pt x="248402" y="512"/>
                </a:lnTo>
                <a:lnTo>
                  <a:pt x="253487" y="228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6115050" y="2343150"/>
            <a:ext cx="80010" cy="354330"/>
          </a:xfrm>
          <a:custGeom>
            <a:avLst/>
            <a:gdLst/>
            <a:ahLst/>
            <a:cxnLst/>
            <a:rect l="0" t="0" r="0" b="0"/>
            <a:pathLst>
              <a:path w="80010" h="354330">
                <a:moveTo>
                  <a:pt x="0" y="0"/>
                </a:moveTo>
                <a:lnTo>
                  <a:pt x="15908" y="15908"/>
                </a:lnTo>
                <a:lnTo>
                  <a:pt x="18225" y="20765"/>
                </a:lnTo>
                <a:lnTo>
                  <a:pt x="19770" y="26543"/>
                </a:lnTo>
                <a:lnTo>
                  <a:pt x="20800" y="32935"/>
                </a:lnTo>
                <a:lnTo>
                  <a:pt x="22756" y="38467"/>
                </a:lnTo>
                <a:lnTo>
                  <a:pt x="25331" y="43424"/>
                </a:lnTo>
                <a:lnTo>
                  <a:pt x="28317" y="47999"/>
                </a:lnTo>
                <a:lnTo>
                  <a:pt x="31578" y="56129"/>
                </a:lnTo>
                <a:lnTo>
                  <a:pt x="35022" y="66629"/>
                </a:lnTo>
                <a:lnTo>
                  <a:pt x="38587" y="78709"/>
                </a:lnTo>
                <a:lnTo>
                  <a:pt x="40965" y="94383"/>
                </a:lnTo>
                <a:lnTo>
                  <a:pt x="42550" y="112452"/>
                </a:lnTo>
                <a:lnTo>
                  <a:pt x="43606" y="132118"/>
                </a:lnTo>
                <a:lnTo>
                  <a:pt x="45580" y="154118"/>
                </a:lnTo>
                <a:lnTo>
                  <a:pt x="51161" y="202270"/>
                </a:lnTo>
                <a:lnTo>
                  <a:pt x="66465" y="316029"/>
                </a:lnTo>
                <a:lnTo>
                  <a:pt x="68440" y="322446"/>
                </a:lnTo>
                <a:lnTo>
                  <a:pt x="71026" y="327994"/>
                </a:lnTo>
                <a:lnTo>
                  <a:pt x="74021" y="332963"/>
                </a:lnTo>
                <a:lnTo>
                  <a:pt x="76017" y="337545"/>
                </a:lnTo>
                <a:lnTo>
                  <a:pt x="78235" y="346023"/>
                </a:lnTo>
                <a:lnTo>
                  <a:pt x="80009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"/>
          <p:cNvSpPr/>
          <p:nvPr/>
        </p:nvSpPr>
        <p:spPr>
          <a:xfrm>
            <a:off x="4926329" y="6252209"/>
            <a:ext cx="411481" cy="68581"/>
          </a:xfrm>
          <a:custGeom>
            <a:avLst/>
            <a:gdLst/>
            <a:ahLst/>
            <a:cxnLst/>
            <a:rect l="0" t="0" r="0" b="0"/>
            <a:pathLst>
              <a:path w="411481" h="68581">
                <a:moveTo>
                  <a:pt x="0" y="68580"/>
                </a:moveTo>
                <a:lnTo>
                  <a:pt x="12136" y="62513"/>
                </a:lnTo>
                <a:lnTo>
                  <a:pt x="20791" y="60725"/>
                </a:lnTo>
                <a:lnTo>
                  <a:pt x="31641" y="59534"/>
                </a:lnTo>
                <a:lnTo>
                  <a:pt x="43954" y="58739"/>
                </a:lnTo>
                <a:lnTo>
                  <a:pt x="68673" y="55669"/>
                </a:lnTo>
                <a:lnTo>
                  <a:pt x="173453" y="40484"/>
                </a:lnTo>
                <a:lnTo>
                  <a:pt x="230761" y="31540"/>
                </a:lnTo>
                <a:lnTo>
                  <a:pt x="254171" y="27377"/>
                </a:lnTo>
                <a:lnTo>
                  <a:pt x="293728" y="19365"/>
                </a:lnTo>
                <a:lnTo>
                  <a:pt x="308849" y="16720"/>
                </a:lnTo>
                <a:lnTo>
                  <a:pt x="321470" y="14957"/>
                </a:lnTo>
                <a:lnTo>
                  <a:pt x="332424" y="13781"/>
                </a:lnTo>
                <a:lnTo>
                  <a:pt x="343536" y="11728"/>
                </a:lnTo>
                <a:lnTo>
                  <a:pt x="354754" y="9089"/>
                </a:lnTo>
                <a:lnTo>
                  <a:pt x="366043" y="6059"/>
                </a:lnTo>
                <a:lnTo>
                  <a:pt x="374839" y="4040"/>
                </a:lnTo>
                <a:lnTo>
                  <a:pt x="381973" y="2693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"/>
          <p:cNvSpPr/>
          <p:nvPr/>
        </p:nvSpPr>
        <p:spPr>
          <a:xfrm>
            <a:off x="5063490" y="6183629"/>
            <a:ext cx="91440" cy="411481"/>
          </a:xfrm>
          <a:custGeom>
            <a:avLst/>
            <a:gdLst/>
            <a:ahLst/>
            <a:cxnLst/>
            <a:rect l="0" t="0" r="0" b="0"/>
            <a:pathLst>
              <a:path w="91440" h="411481">
                <a:moveTo>
                  <a:pt x="0" y="0"/>
                </a:moveTo>
                <a:lnTo>
                  <a:pt x="0" y="48787"/>
                </a:lnTo>
                <a:lnTo>
                  <a:pt x="2539" y="56655"/>
                </a:lnTo>
                <a:lnTo>
                  <a:pt x="6773" y="66980"/>
                </a:lnTo>
                <a:lnTo>
                  <a:pt x="12135" y="78944"/>
                </a:lnTo>
                <a:lnTo>
                  <a:pt x="15710" y="89459"/>
                </a:lnTo>
                <a:lnTo>
                  <a:pt x="18093" y="99009"/>
                </a:lnTo>
                <a:lnTo>
                  <a:pt x="19682" y="107916"/>
                </a:lnTo>
                <a:lnTo>
                  <a:pt x="23281" y="120204"/>
                </a:lnTo>
                <a:lnTo>
                  <a:pt x="28220" y="134746"/>
                </a:lnTo>
                <a:lnTo>
                  <a:pt x="34053" y="150791"/>
                </a:lnTo>
                <a:lnTo>
                  <a:pt x="39212" y="170377"/>
                </a:lnTo>
                <a:lnTo>
                  <a:pt x="43921" y="192325"/>
                </a:lnTo>
                <a:lnTo>
                  <a:pt x="53810" y="242958"/>
                </a:lnTo>
                <a:lnTo>
                  <a:pt x="71118" y="325565"/>
                </a:lnTo>
                <a:lnTo>
                  <a:pt x="74082" y="341503"/>
                </a:lnTo>
                <a:lnTo>
                  <a:pt x="76058" y="353399"/>
                </a:lnTo>
                <a:lnTo>
                  <a:pt x="77375" y="363870"/>
                </a:lnTo>
                <a:lnTo>
                  <a:pt x="78253" y="373390"/>
                </a:lnTo>
                <a:lnTo>
                  <a:pt x="78839" y="382277"/>
                </a:lnTo>
                <a:lnTo>
                  <a:pt x="80499" y="388201"/>
                </a:lnTo>
                <a:lnTo>
                  <a:pt x="82876" y="392151"/>
                </a:lnTo>
                <a:lnTo>
                  <a:pt x="85730" y="394784"/>
                </a:lnTo>
                <a:lnTo>
                  <a:pt x="87633" y="397810"/>
                </a:lnTo>
                <a:lnTo>
                  <a:pt x="88902" y="401096"/>
                </a:lnTo>
                <a:lnTo>
                  <a:pt x="91439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"/>
          <p:cNvSpPr/>
          <p:nvPr/>
        </p:nvSpPr>
        <p:spPr>
          <a:xfrm>
            <a:off x="5409103" y="6000750"/>
            <a:ext cx="257774" cy="594360"/>
          </a:xfrm>
          <a:custGeom>
            <a:avLst/>
            <a:gdLst/>
            <a:ahLst/>
            <a:cxnLst/>
            <a:rect l="0" t="0" r="0" b="0"/>
            <a:pathLst>
              <a:path w="257774" h="594360">
                <a:moveTo>
                  <a:pt x="111587" y="0"/>
                </a:moveTo>
                <a:lnTo>
                  <a:pt x="111587" y="35591"/>
                </a:lnTo>
                <a:lnTo>
                  <a:pt x="108200" y="47991"/>
                </a:lnTo>
                <a:lnTo>
                  <a:pt x="105519" y="54854"/>
                </a:lnTo>
                <a:lnTo>
                  <a:pt x="102540" y="72639"/>
                </a:lnTo>
                <a:lnTo>
                  <a:pt x="101745" y="82716"/>
                </a:lnTo>
                <a:lnTo>
                  <a:pt x="97476" y="100686"/>
                </a:lnTo>
                <a:lnTo>
                  <a:pt x="78319" y="157189"/>
                </a:lnTo>
                <a:lnTo>
                  <a:pt x="69088" y="180992"/>
                </a:lnTo>
                <a:lnTo>
                  <a:pt x="45285" y="237921"/>
                </a:lnTo>
                <a:lnTo>
                  <a:pt x="35635" y="264024"/>
                </a:lnTo>
                <a:lnTo>
                  <a:pt x="27933" y="287776"/>
                </a:lnTo>
                <a:lnTo>
                  <a:pt x="21527" y="309961"/>
                </a:lnTo>
                <a:lnTo>
                  <a:pt x="15987" y="332370"/>
                </a:lnTo>
                <a:lnTo>
                  <a:pt x="11023" y="354930"/>
                </a:lnTo>
                <a:lnTo>
                  <a:pt x="6444" y="377590"/>
                </a:lnTo>
                <a:lnTo>
                  <a:pt x="3392" y="396506"/>
                </a:lnTo>
                <a:lnTo>
                  <a:pt x="1357" y="412928"/>
                </a:lnTo>
                <a:lnTo>
                  <a:pt x="0" y="427685"/>
                </a:lnTo>
                <a:lnTo>
                  <a:pt x="366" y="445143"/>
                </a:lnTo>
                <a:lnTo>
                  <a:pt x="1879" y="464402"/>
                </a:lnTo>
                <a:lnTo>
                  <a:pt x="4158" y="484861"/>
                </a:lnTo>
                <a:lnTo>
                  <a:pt x="6948" y="502310"/>
                </a:lnTo>
                <a:lnTo>
                  <a:pt x="10077" y="517754"/>
                </a:lnTo>
                <a:lnTo>
                  <a:pt x="13433" y="531859"/>
                </a:lnTo>
                <a:lnTo>
                  <a:pt x="16941" y="542532"/>
                </a:lnTo>
                <a:lnTo>
                  <a:pt x="24225" y="557779"/>
                </a:lnTo>
                <a:lnTo>
                  <a:pt x="31696" y="568788"/>
                </a:lnTo>
                <a:lnTo>
                  <a:pt x="35466" y="573502"/>
                </a:lnTo>
                <a:lnTo>
                  <a:pt x="39250" y="576644"/>
                </a:lnTo>
                <a:lnTo>
                  <a:pt x="43042" y="578739"/>
                </a:lnTo>
                <a:lnTo>
                  <a:pt x="46840" y="580136"/>
                </a:lnTo>
                <a:lnTo>
                  <a:pt x="54447" y="585075"/>
                </a:lnTo>
                <a:lnTo>
                  <a:pt x="58253" y="588169"/>
                </a:lnTo>
                <a:lnTo>
                  <a:pt x="62061" y="590232"/>
                </a:lnTo>
                <a:lnTo>
                  <a:pt x="69679" y="592525"/>
                </a:lnTo>
                <a:lnTo>
                  <a:pt x="74758" y="591866"/>
                </a:lnTo>
                <a:lnTo>
                  <a:pt x="80684" y="590157"/>
                </a:lnTo>
                <a:lnTo>
                  <a:pt x="87175" y="587748"/>
                </a:lnTo>
                <a:lnTo>
                  <a:pt x="92772" y="586142"/>
                </a:lnTo>
                <a:lnTo>
                  <a:pt x="97774" y="585071"/>
                </a:lnTo>
                <a:lnTo>
                  <a:pt x="102378" y="584358"/>
                </a:lnTo>
                <a:lnTo>
                  <a:pt x="107987" y="582611"/>
                </a:lnTo>
                <a:lnTo>
                  <a:pt x="114267" y="580177"/>
                </a:lnTo>
                <a:lnTo>
                  <a:pt x="120994" y="577284"/>
                </a:lnTo>
                <a:lnTo>
                  <a:pt x="129288" y="571546"/>
                </a:lnTo>
                <a:lnTo>
                  <a:pt x="138627" y="563911"/>
                </a:lnTo>
                <a:lnTo>
                  <a:pt x="148664" y="555010"/>
                </a:lnTo>
                <a:lnTo>
                  <a:pt x="166589" y="538347"/>
                </a:lnTo>
                <a:lnTo>
                  <a:pt x="174925" y="530348"/>
                </a:lnTo>
                <a:lnTo>
                  <a:pt x="181752" y="522475"/>
                </a:lnTo>
                <a:lnTo>
                  <a:pt x="187573" y="514686"/>
                </a:lnTo>
                <a:lnTo>
                  <a:pt x="192724" y="506955"/>
                </a:lnTo>
                <a:lnTo>
                  <a:pt x="197428" y="499260"/>
                </a:lnTo>
                <a:lnTo>
                  <a:pt x="201835" y="491589"/>
                </a:lnTo>
                <a:lnTo>
                  <a:pt x="206042" y="483936"/>
                </a:lnTo>
                <a:lnTo>
                  <a:pt x="224099" y="448893"/>
                </a:lnTo>
                <a:lnTo>
                  <a:pt x="229775" y="438962"/>
                </a:lnTo>
                <a:lnTo>
                  <a:pt x="234829" y="431071"/>
                </a:lnTo>
                <a:lnTo>
                  <a:pt x="239468" y="424540"/>
                </a:lnTo>
                <a:lnTo>
                  <a:pt x="243831" y="415107"/>
                </a:lnTo>
                <a:lnTo>
                  <a:pt x="248009" y="403738"/>
                </a:lnTo>
                <a:lnTo>
                  <a:pt x="252065" y="391078"/>
                </a:lnTo>
                <a:lnTo>
                  <a:pt x="254769" y="378829"/>
                </a:lnTo>
                <a:lnTo>
                  <a:pt x="256572" y="366853"/>
                </a:lnTo>
                <a:lnTo>
                  <a:pt x="257773" y="355058"/>
                </a:lnTo>
                <a:lnTo>
                  <a:pt x="257304" y="345925"/>
                </a:lnTo>
                <a:lnTo>
                  <a:pt x="255722" y="338566"/>
                </a:lnTo>
                <a:lnTo>
                  <a:pt x="250124" y="323699"/>
                </a:lnTo>
                <a:lnTo>
                  <a:pt x="243087" y="315056"/>
                </a:lnTo>
                <a:lnTo>
                  <a:pt x="239894" y="312908"/>
                </a:lnTo>
                <a:lnTo>
                  <a:pt x="232958" y="310519"/>
                </a:lnTo>
                <a:lnTo>
                  <a:pt x="228061" y="309883"/>
                </a:lnTo>
                <a:lnTo>
                  <a:pt x="222256" y="309459"/>
                </a:lnTo>
                <a:lnTo>
                  <a:pt x="215847" y="309175"/>
                </a:lnTo>
                <a:lnTo>
                  <a:pt x="210303" y="310257"/>
                </a:lnTo>
                <a:lnTo>
                  <a:pt x="205338" y="312247"/>
                </a:lnTo>
                <a:lnTo>
                  <a:pt x="200758" y="314845"/>
                </a:lnTo>
                <a:lnTo>
                  <a:pt x="196434" y="317847"/>
                </a:lnTo>
                <a:lnTo>
                  <a:pt x="192281" y="321117"/>
                </a:lnTo>
                <a:lnTo>
                  <a:pt x="188243" y="324568"/>
                </a:lnTo>
                <a:lnTo>
                  <a:pt x="183011" y="328138"/>
                </a:lnTo>
                <a:lnTo>
                  <a:pt x="176983" y="331789"/>
                </a:lnTo>
                <a:lnTo>
                  <a:pt x="170424" y="335493"/>
                </a:lnTo>
                <a:lnTo>
                  <a:pt x="163511" y="340502"/>
                </a:lnTo>
                <a:lnTo>
                  <a:pt x="156363" y="346381"/>
                </a:lnTo>
                <a:lnTo>
                  <a:pt x="149058" y="352841"/>
                </a:lnTo>
                <a:lnTo>
                  <a:pt x="127394" y="373564"/>
                </a:lnTo>
                <a:lnTo>
                  <a:pt x="114505" y="386203"/>
                </a:lnTo>
                <a:lnTo>
                  <a:pt x="102102" y="399708"/>
                </a:lnTo>
                <a:lnTo>
                  <a:pt x="90024" y="413792"/>
                </a:lnTo>
                <a:lnTo>
                  <a:pt x="78162" y="428261"/>
                </a:lnTo>
                <a:lnTo>
                  <a:pt x="66443" y="444257"/>
                </a:lnTo>
                <a:lnTo>
                  <a:pt x="54821" y="461271"/>
                </a:lnTo>
                <a:lnTo>
                  <a:pt x="43263" y="478964"/>
                </a:lnTo>
                <a:lnTo>
                  <a:pt x="35558" y="493299"/>
                </a:lnTo>
                <a:lnTo>
                  <a:pt x="30421" y="505396"/>
                </a:lnTo>
                <a:lnTo>
                  <a:pt x="26996" y="516001"/>
                </a:lnTo>
                <a:lnTo>
                  <a:pt x="23443" y="528150"/>
                </a:lnTo>
                <a:lnTo>
                  <a:pt x="10907" y="574712"/>
                </a:lnTo>
                <a:lnTo>
                  <a:pt x="11447" y="578722"/>
                </a:lnTo>
                <a:lnTo>
                  <a:pt x="13077" y="582664"/>
                </a:lnTo>
                <a:lnTo>
                  <a:pt x="31576" y="5943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"/>
          <p:cNvSpPr/>
          <p:nvPr/>
        </p:nvSpPr>
        <p:spPr>
          <a:xfrm>
            <a:off x="5715000" y="5925625"/>
            <a:ext cx="651510" cy="596580"/>
          </a:xfrm>
          <a:custGeom>
            <a:avLst/>
            <a:gdLst/>
            <a:ahLst/>
            <a:cxnLst/>
            <a:rect l="0" t="0" r="0" b="0"/>
            <a:pathLst>
              <a:path w="651510" h="596580">
                <a:moveTo>
                  <a:pt x="0" y="372304"/>
                </a:moveTo>
                <a:lnTo>
                  <a:pt x="57510" y="429814"/>
                </a:lnTo>
                <a:lnTo>
                  <a:pt x="63740" y="438584"/>
                </a:lnTo>
                <a:lnTo>
                  <a:pt x="70433" y="449511"/>
                </a:lnTo>
                <a:lnTo>
                  <a:pt x="77435" y="461875"/>
                </a:lnTo>
                <a:lnTo>
                  <a:pt x="91989" y="479000"/>
                </a:lnTo>
                <a:lnTo>
                  <a:pt x="110734" y="497195"/>
                </a:lnTo>
                <a:lnTo>
                  <a:pt x="124623" y="512714"/>
                </a:lnTo>
                <a:lnTo>
                  <a:pt x="151907" y="543930"/>
                </a:lnTo>
                <a:lnTo>
                  <a:pt x="168268" y="562036"/>
                </a:lnTo>
                <a:lnTo>
                  <a:pt x="183158" y="577702"/>
                </a:lnTo>
                <a:lnTo>
                  <a:pt x="196974" y="590592"/>
                </a:lnTo>
                <a:lnTo>
                  <a:pt x="207347" y="596321"/>
                </a:lnTo>
                <a:lnTo>
                  <a:pt x="210621" y="596579"/>
                </a:lnTo>
                <a:lnTo>
                  <a:pt x="212804" y="595481"/>
                </a:lnTo>
                <a:lnTo>
                  <a:pt x="214259" y="593479"/>
                </a:lnTo>
                <a:lnTo>
                  <a:pt x="215876" y="587868"/>
                </a:lnTo>
                <a:lnTo>
                  <a:pt x="216787" y="574182"/>
                </a:lnTo>
                <a:lnTo>
                  <a:pt x="217056" y="554040"/>
                </a:lnTo>
                <a:lnTo>
                  <a:pt x="217147" y="524478"/>
                </a:lnTo>
                <a:lnTo>
                  <a:pt x="215884" y="511854"/>
                </a:lnTo>
                <a:lnTo>
                  <a:pt x="213773" y="495817"/>
                </a:lnTo>
                <a:lnTo>
                  <a:pt x="211095" y="477507"/>
                </a:lnTo>
                <a:lnTo>
                  <a:pt x="160777" y="210869"/>
                </a:lnTo>
                <a:lnTo>
                  <a:pt x="156715" y="184671"/>
                </a:lnTo>
                <a:lnTo>
                  <a:pt x="154007" y="163395"/>
                </a:lnTo>
                <a:lnTo>
                  <a:pt x="152200" y="145402"/>
                </a:lnTo>
                <a:lnTo>
                  <a:pt x="152267" y="132136"/>
                </a:lnTo>
                <a:lnTo>
                  <a:pt x="155728" y="114010"/>
                </a:lnTo>
                <a:lnTo>
                  <a:pt x="161499" y="101720"/>
                </a:lnTo>
                <a:lnTo>
                  <a:pt x="175552" y="83483"/>
                </a:lnTo>
                <a:lnTo>
                  <a:pt x="192844" y="71533"/>
                </a:lnTo>
                <a:lnTo>
                  <a:pt x="203395" y="67178"/>
                </a:lnTo>
                <a:lnTo>
                  <a:pt x="213587" y="63973"/>
                </a:lnTo>
                <a:lnTo>
                  <a:pt x="226584" y="58315"/>
                </a:lnTo>
                <a:lnTo>
                  <a:pt x="237416" y="55028"/>
                </a:lnTo>
                <a:lnTo>
                  <a:pt x="250987" y="51567"/>
                </a:lnTo>
                <a:lnTo>
                  <a:pt x="282999" y="44335"/>
                </a:lnTo>
                <a:lnTo>
                  <a:pt x="434699" y="13418"/>
                </a:lnTo>
                <a:lnTo>
                  <a:pt x="467599" y="7317"/>
                </a:lnTo>
                <a:lnTo>
                  <a:pt x="492073" y="3249"/>
                </a:lnTo>
                <a:lnTo>
                  <a:pt x="510928" y="538"/>
                </a:lnTo>
                <a:lnTo>
                  <a:pt x="526038" y="0"/>
                </a:lnTo>
                <a:lnTo>
                  <a:pt x="538652" y="912"/>
                </a:lnTo>
                <a:lnTo>
                  <a:pt x="549602" y="2790"/>
                </a:lnTo>
                <a:lnTo>
                  <a:pt x="563251" y="4041"/>
                </a:lnTo>
                <a:lnTo>
                  <a:pt x="578700" y="4876"/>
                </a:lnTo>
                <a:lnTo>
                  <a:pt x="595350" y="5431"/>
                </a:lnTo>
                <a:lnTo>
                  <a:pt x="607720" y="7072"/>
                </a:lnTo>
                <a:lnTo>
                  <a:pt x="624851" y="12282"/>
                </a:lnTo>
                <a:lnTo>
                  <a:pt x="636698" y="15445"/>
                </a:lnTo>
                <a:lnTo>
                  <a:pt x="651509" y="179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"/>
          <p:cNvSpPr/>
          <p:nvPr/>
        </p:nvSpPr>
        <p:spPr>
          <a:xfrm>
            <a:off x="6046470" y="6116034"/>
            <a:ext cx="352381" cy="432819"/>
          </a:xfrm>
          <a:custGeom>
            <a:avLst/>
            <a:gdLst/>
            <a:ahLst/>
            <a:cxnLst/>
            <a:rect l="0" t="0" r="0" b="0"/>
            <a:pathLst>
              <a:path w="352381" h="432819">
                <a:moveTo>
                  <a:pt x="0" y="90455"/>
                </a:moveTo>
                <a:lnTo>
                  <a:pt x="6067" y="84388"/>
                </a:lnTo>
                <a:lnTo>
                  <a:pt x="9125" y="82600"/>
                </a:lnTo>
                <a:lnTo>
                  <a:pt x="20765" y="78815"/>
                </a:lnTo>
                <a:lnTo>
                  <a:pt x="26544" y="76345"/>
                </a:lnTo>
                <a:lnTo>
                  <a:pt x="32935" y="73428"/>
                </a:lnTo>
                <a:lnTo>
                  <a:pt x="38467" y="68944"/>
                </a:lnTo>
                <a:lnTo>
                  <a:pt x="47999" y="57188"/>
                </a:lnTo>
                <a:lnTo>
                  <a:pt x="61210" y="49228"/>
                </a:lnTo>
                <a:lnTo>
                  <a:pt x="80176" y="40110"/>
                </a:lnTo>
                <a:lnTo>
                  <a:pt x="102981" y="30222"/>
                </a:lnTo>
                <a:lnTo>
                  <a:pt x="123263" y="22359"/>
                </a:lnTo>
                <a:lnTo>
                  <a:pt x="141866" y="15849"/>
                </a:lnTo>
                <a:lnTo>
                  <a:pt x="159347" y="10237"/>
                </a:lnTo>
                <a:lnTo>
                  <a:pt x="173541" y="6497"/>
                </a:lnTo>
                <a:lnTo>
                  <a:pt x="185544" y="4003"/>
                </a:lnTo>
                <a:lnTo>
                  <a:pt x="196086" y="2340"/>
                </a:lnTo>
                <a:lnTo>
                  <a:pt x="204384" y="1232"/>
                </a:lnTo>
                <a:lnTo>
                  <a:pt x="211186" y="493"/>
                </a:lnTo>
                <a:lnTo>
                  <a:pt x="216990" y="0"/>
                </a:lnTo>
                <a:lnTo>
                  <a:pt x="222130" y="942"/>
                </a:lnTo>
                <a:lnTo>
                  <a:pt x="231227" y="5375"/>
                </a:lnTo>
                <a:lnTo>
                  <a:pt x="234162" y="8335"/>
                </a:lnTo>
                <a:lnTo>
                  <a:pt x="236118" y="11578"/>
                </a:lnTo>
                <a:lnTo>
                  <a:pt x="237422" y="15011"/>
                </a:lnTo>
                <a:lnTo>
                  <a:pt x="242257" y="22211"/>
                </a:lnTo>
                <a:lnTo>
                  <a:pt x="245325" y="25909"/>
                </a:lnTo>
                <a:lnTo>
                  <a:pt x="247369" y="29644"/>
                </a:lnTo>
                <a:lnTo>
                  <a:pt x="249641" y="37181"/>
                </a:lnTo>
                <a:lnTo>
                  <a:pt x="248978" y="42239"/>
                </a:lnTo>
                <a:lnTo>
                  <a:pt x="244853" y="54633"/>
                </a:lnTo>
                <a:lnTo>
                  <a:pt x="240705" y="64034"/>
                </a:lnTo>
                <a:lnTo>
                  <a:pt x="229324" y="88026"/>
                </a:lnTo>
                <a:lnTo>
                  <a:pt x="221462" y="100266"/>
                </a:lnTo>
                <a:lnTo>
                  <a:pt x="212411" y="112235"/>
                </a:lnTo>
                <a:lnTo>
                  <a:pt x="202567" y="124025"/>
                </a:lnTo>
                <a:lnTo>
                  <a:pt x="193465" y="135696"/>
                </a:lnTo>
                <a:lnTo>
                  <a:pt x="184857" y="147286"/>
                </a:lnTo>
                <a:lnTo>
                  <a:pt x="176578" y="158822"/>
                </a:lnTo>
                <a:lnTo>
                  <a:pt x="169788" y="166513"/>
                </a:lnTo>
                <a:lnTo>
                  <a:pt x="158858" y="175059"/>
                </a:lnTo>
                <a:lnTo>
                  <a:pt x="149766" y="182243"/>
                </a:lnTo>
                <a:lnTo>
                  <a:pt x="145564" y="185937"/>
                </a:lnTo>
                <a:lnTo>
                  <a:pt x="144033" y="188400"/>
                </a:lnTo>
                <a:lnTo>
                  <a:pt x="144281" y="190042"/>
                </a:lnTo>
                <a:lnTo>
                  <a:pt x="145717" y="191136"/>
                </a:lnTo>
                <a:lnTo>
                  <a:pt x="147945" y="190596"/>
                </a:lnTo>
                <a:lnTo>
                  <a:pt x="157147" y="185038"/>
                </a:lnTo>
                <a:lnTo>
                  <a:pt x="164247" y="183292"/>
                </a:lnTo>
                <a:lnTo>
                  <a:pt x="171635" y="179129"/>
                </a:lnTo>
                <a:lnTo>
                  <a:pt x="180422" y="173046"/>
                </a:lnTo>
                <a:lnTo>
                  <a:pt x="186321" y="169646"/>
                </a:lnTo>
                <a:lnTo>
                  <a:pt x="192794" y="166109"/>
                </a:lnTo>
                <a:lnTo>
                  <a:pt x="202189" y="163751"/>
                </a:lnTo>
                <a:lnTo>
                  <a:pt x="213533" y="162180"/>
                </a:lnTo>
                <a:lnTo>
                  <a:pt x="226175" y="161132"/>
                </a:lnTo>
                <a:lnTo>
                  <a:pt x="238413" y="160433"/>
                </a:lnTo>
                <a:lnTo>
                  <a:pt x="262171" y="159656"/>
                </a:lnTo>
                <a:lnTo>
                  <a:pt x="272571" y="160720"/>
                </a:lnTo>
                <a:lnTo>
                  <a:pt x="282044" y="162698"/>
                </a:lnTo>
                <a:lnTo>
                  <a:pt x="290898" y="165287"/>
                </a:lnTo>
                <a:lnTo>
                  <a:pt x="298072" y="168283"/>
                </a:lnTo>
                <a:lnTo>
                  <a:pt x="304125" y="171551"/>
                </a:lnTo>
                <a:lnTo>
                  <a:pt x="309430" y="174999"/>
                </a:lnTo>
                <a:lnTo>
                  <a:pt x="315506" y="178568"/>
                </a:lnTo>
                <a:lnTo>
                  <a:pt x="322097" y="182217"/>
                </a:lnTo>
                <a:lnTo>
                  <a:pt x="329032" y="185920"/>
                </a:lnTo>
                <a:lnTo>
                  <a:pt x="333654" y="189659"/>
                </a:lnTo>
                <a:lnTo>
                  <a:pt x="336736" y="193421"/>
                </a:lnTo>
                <a:lnTo>
                  <a:pt x="341430" y="202258"/>
                </a:lnTo>
                <a:lnTo>
                  <a:pt x="347750" y="214652"/>
                </a:lnTo>
                <a:lnTo>
                  <a:pt x="349943" y="221513"/>
                </a:lnTo>
                <a:lnTo>
                  <a:pt x="351406" y="228627"/>
                </a:lnTo>
                <a:lnTo>
                  <a:pt x="352380" y="235910"/>
                </a:lnTo>
                <a:lnTo>
                  <a:pt x="351760" y="244575"/>
                </a:lnTo>
                <a:lnTo>
                  <a:pt x="350077" y="254162"/>
                </a:lnTo>
                <a:lnTo>
                  <a:pt x="347685" y="264363"/>
                </a:lnTo>
                <a:lnTo>
                  <a:pt x="344819" y="273704"/>
                </a:lnTo>
                <a:lnTo>
                  <a:pt x="341640" y="282471"/>
                </a:lnTo>
                <a:lnTo>
                  <a:pt x="338250" y="290856"/>
                </a:lnTo>
                <a:lnTo>
                  <a:pt x="334720" y="298986"/>
                </a:lnTo>
                <a:lnTo>
                  <a:pt x="327411" y="314792"/>
                </a:lnTo>
                <a:lnTo>
                  <a:pt x="321144" y="325103"/>
                </a:lnTo>
                <a:lnTo>
                  <a:pt x="313156" y="337058"/>
                </a:lnTo>
                <a:lnTo>
                  <a:pt x="304021" y="350107"/>
                </a:lnTo>
                <a:lnTo>
                  <a:pt x="295390" y="361346"/>
                </a:lnTo>
                <a:lnTo>
                  <a:pt x="287096" y="371379"/>
                </a:lnTo>
                <a:lnTo>
                  <a:pt x="279028" y="380608"/>
                </a:lnTo>
                <a:lnTo>
                  <a:pt x="271108" y="388031"/>
                </a:lnTo>
                <a:lnTo>
                  <a:pt x="263289" y="394249"/>
                </a:lnTo>
                <a:lnTo>
                  <a:pt x="255536" y="399665"/>
                </a:lnTo>
                <a:lnTo>
                  <a:pt x="249097" y="404544"/>
                </a:lnTo>
                <a:lnTo>
                  <a:pt x="238556" y="413355"/>
                </a:lnTo>
                <a:lnTo>
                  <a:pt x="232697" y="416211"/>
                </a:lnTo>
                <a:lnTo>
                  <a:pt x="226251" y="418116"/>
                </a:lnTo>
                <a:lnTo>
                  <a:pt x="219414" y="419386"/>
                </a:lnTo>
                <a:lnTo>
                  <a:pt x="212316" y="421503"/>
                </a:lnTo>
                <a:lnTo>
                  <a:pt x="205044" y="424183"/>
                </a:lnTo>
                <a:lnTo>
                  <a:pt x="197656" y="427241"/>
                </a:lnTo>
                <a:lnTo>
                  <a:pt x="190190" y="429279"/>
                </a:lnTo>
                <a:lnTo>
                  <a:pt x="182674" y="430638"/>
                </a:lnTo>
                <a:lnTo>
                  <a:pt x="175123" y="431543"/>
                </a:lnTo>
                <a:lnTo>
                  <a:pt x="165008" y="432148"/>
                </a:lnTo>
                <a:lnTo>
                  <a:pt x="140224" y="432818"/>
                </a:lnTo>
                <a:lnTo>
                  <a:pt x="129042" y="431728"/>
                </a:lnTo>
                <a:lnTo>
                  <a:pt x="119048" y="429730"/>
                </a:lnTo>
                <a:lnTo>
                  <a:pt x="109845" y="427128"/>
                </a:lnTo>
                <a:lnTo>
                  <a:pt x="102440" y="425394"/>
                </a:lnTo>
                <a:lnTo>
                  <a:pt x="96233" y="424238"/>
                </a:lnTo>
                <a:lnTo>
                  <a:pt x="68580" y="4219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"/>
          <p:cNvSpPr/>
          <p:nvPr/>
        </p:nvSpPr>
        <p:spPr>
          <a:xfrm>
            <a:off x="6526530" y="6234287"/>
            <a:ext cx="182880" cy="17923"/>
          </a:xfrm>
          <a:custGeom>
            <a:avLst/>
            <a:gdLst/>
            <a:ahLst/>
            <a:cxnLst/>
            <a:rect l="0" t="0" r="0" b="0"/>
            <a:pathLst>
              <a:path w="182880" h="17923">
                <a:moveTo>
                  <a:pt x="0" y="17922"/>
                </a:moveTo>
                <a:lnTo>
                  <a:pt x="15908" y="17922"/>
                </a:lnTo>
                <a:lnTo>
                  <a:pt x="20765" y="16653"/>
                </a:lnTo>
                <a:lnTo>
                  <a:pt x="26544" y="14536"/>
                </a:lnTo>
                <a:lnTo>
                  <a:pt x="32935" y="11855"/>
                </a:lnTo>
                <a:lnTo>
                  <a:pt x="39737" y="10067"/>
                </a:lnTo>
                <a:lnTo>
                  <a:pt x="46811" y="8876"/>
                </a:lnTo>
                <a:lnTo>
                  <a:pt x="54067" y="8081"/>
                </a:lnTo>
                <a:lnTo>
                  <a:pt x="60174" y="7551"/>
                </a:lnTo>
                <a:lnTo>
                  <a:pt x="65516" y="7198"/>
                </a:lnTo>
                <a:lnTo>
                  <a:pt x="70347" y="6963"/>
                </a:lnTo>
                <a:lnTo>
                  <a:pt x="79918" y="5537"/>
                </a:lnTo>
                <a:lnTo>
                  <a:pt x="107485" y="564"/>
                </a:lnTo>
                <a:lnTo>
                  <a:pt x="121187" y="0"/>
                </a:lnTo>
                <a:lnTo>
                  <a:pt x="134131" y="895"/>
                </a:lnTo>
                <a:lnTo>
                  <a:pt x="146571" y="2761"/>
                </a:lnTo>
                <a:lnTo>
                  <a:pt x="156134" y="4005"/>
                </a:lnTo>
                <a:lnTo>
                  <a:pt x="163779" y="4834"/>
                </a:lnTo>
                <a:lnTo>
                  <a:pt x="182879" y="64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"/>
          <p:cNvSpPr/>
          <p:nvPr/>
        </p:nvSpPr>
        <p:spPr>
          <a:xfrm>
            <a:off x="6526530" y="6320789"/>
            <a:ext cx="148590" cy="34291"/>
          </a:xfrm>
          <a:custGeom>
            <a:avLst/>
            <a:gdLst/>
            <a:ahLst/>
            <a:cxnLst/>
            <a:rect l="0" t="0" r="0" b="0"/>
            <a:pathLst>
              <a:path w="148590" h="34291">
                <a:moveTo>
                  <a:pt x="0" y="34290"/>
                </a:moveTo>
                <a:lnTo>
                  <a:pt x="18203" y="28223"/>
                </a:lnTo>
                <a:lnTo>
                  <a:pt x="28645" y="25165"/>
                </a:lnTo>
                <a:lnTo>
                  <a:pt x="53794" y="18382"/>
                </a:lnTo>
                <a:lnTo>
                  <a:pt x="63803" y="16065"/>
                </a:lnTo>
                <a:lnTo>
                  <a:pt x="71745" y="14520"/>
                </a:lnTo>
                <a:lnTo>
                  <a:pt x="78310" y="13490"/>
                </a:lnTo>
                <a:lnTo>
                  <a:pt x="87767" y="11534"/>
                </a:lnTo>
                <a:lnTo>
                  <a:pt x="99151" y="8959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"/>
          <p:cNvSpPr/>
          <p:nvPr/>
        </p:nvSpPr>
        <p:spPr>
          <a:xfrm>
            <a:off x="6880859" y="6035039"/>
            <a:ext cx="1" cy="548641"/>
          </a:xfrm>
          <a:custGeom>
            <a:avLst/>
            <a:gdLst/>
            <a:ahLst/>
            <a:cxnLst/>
            <a:rect l="0" t="0" r="0" b="0"/>
            <a:pathLst>
              <a:path w="1" h="548641">
                <a:moveTo>
                  <a:pt x="0" y="0"/>
                </a:move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"/>
          <p:cNvSpPr/>
          <p:nvPr/>
        </p:nvSpPr>
        <p:spPr>
          <a:xfrm>
            <a:off x="6938543" y="6024163"/>
            <a:ext cx="239498" cy="445217"/>
          </a:xfrm>
          <a:custGeom>
            <a:avLst/>
            <a:gdLst/>
            <a:ahLst/>
            <a:cxnLst/>
            <a:rect l="0" t="0" r="0" b="0"/>
            <a:pathLst>
              <a:path w="239498" h="445217">
                <a:moveTo>
                  <a:pt x="33757" y="33737"/>
                </a:moveTo>
                <a:lnTo>
                  <a:pt x="51960" y="21601"/>
                </a:lnTo>
                <a:lnTo>
                  <a:pt x="58592" y="18026"/>
                </a:lnTo>
                <a:lnTo>
                  <a:pt x="64283" y="15643"/>
                </a:lnTo>
                <a:lnTo>
                  <a:pt x="69348" y="14054"/>
                </a:lnTo>
                <a:lnTo>
                  <a:pt x="75264" y="11725"/>
                </a:lnTo>
                <a:lnTo>
                  <a:pt x="81749" y="8902"/>
                </a:lnTo>
                <a:lnTo>
                  <a:pt x="88611" y="5750"/>
                </a:lnTo>
                <a:lnTo>
                  <a:pt x="95726" y="3649"/>
                </a:lnTo>
                <a:lnTo>
                  <a:pt x="103010" y="2248"/>
                </a:lnTo>
                <a:lnTo>
                  <a:pt x="110405" y="1314"/>
                </a:lnTo>
                <a:lnTo>
                  <a:pt x="116606" y="692"/>
                </a:lnTo>
                <a:lnTo>
                  <a:pt x="122009" y="277"/>
                </a:lnTo>
                <a:lnTo>
                  <a:pt x="126881" y="0"/>
                </a:lnTo>
                <a:lnTo>
                  <a:pt x="132670" y="1085"/>
                </a:lnTo>
                <a:lnTo>
                  <a:pt x="139069" y="3079"/>
                </a:lnTo>
                <a:lnTo>
                  <a:pt x="145874" y="5678"/>
                </a:lnTo>
                <a:lnTo>
                  <a:pt x="152952" y="7411"/>
                </a:lnTo>
                <a:lnTo>
                  <a:pt x="160210" y="8566"/>
                </a:lnTo>
                <a:lnTo>
                  <a:pt x="167589" y="9336"/>
                </a:lnTo>
                <a:lnTo>
                  <a:pt x="173778" y="11120"/>
                </a:lnTo>
                <a:lnTo>
                  <a:pt x="179174" y="13578"/>
                </a:lnTo>
                <a:lnTo>
                  <a:pt x="184042" y="16488"/>
                </a:lnTo>
                <a:lnTo>
                  <a:pt x="191097" y="22237"/>
                </a:lnTo>
                <a:lnTo>
                  <a:pt x="199610" y="29881"/>
                </a:lnTo>
                <a:lnTo>
                  <a:pt x="209095" y="38786"/>
                </a:lnTo>
                <a:lnTo>
                  <a:pt x="216690" y="47263"/>
                </a:lnTo>
                <a:lnTo>
                  <a:pt x="223022" y="55454"/>
                </a:lnTo>
                <a:lnTo>
                  <a:pt x="228514" y="63455"/>
                </a:lnTo>
                <a:lnTo>
                  <a:pt x="232174" y="71329"/>
                </a:lnTo>
                <a:lnTo>
                  <a:pt x="234615" y="79118"/>
                </a:lnTo>
                <a:lnTo>
                  <a:pt x="236242" y="86851"/>
                </a:lnTo>
                <a:lnTo>
                  <a:pt x="237327" y="94546"/>
                </a:lnTo>
                <a:lnTo>
                  <a:pt x="238050" y="102216"/>
                </a:lnTo>
                <a:lnTo>
                  <a:pt x="238532" y="109869"/>
                </a:lnTo>
                <a:lnTo>
                  <a:pt x="239068" y="128533"/>
                </a:lnTo>
                <a:lnTo>
                  <a:pt x="239412" y="165492"/>
                </a:lnTo>
                <a:lnTo>
                  <a:pt x="238170" y="174913"/>
                </a:lnTo>
                <a:lnTo>
                  <a:pt x="236073" y="185004"/>
                </a:lnTo>
                <a:lnTo>
                  <a:pt x="233403" y="195542"/>
                </a:lnTo>
                <a:lnTo>
                  <a:pt x="230355" y="206376"/>
                </a:lnTo>
                <a:lnTo>
                  <a:pt x="223580" y="228576"/>
                </a:lnTo>
                <a:lnTo>
                  <a:pt x="212625" y="262493"/>
                </a:lnTo>
                <a:lnTo>
                  <a:pt x="207613" y="273871"/>
                </a:lnTo>
                <a:lnTo>
                  <a:pt x="201731" y="285266"/>
                </a:lnTo>
                <a:lnTo>
                  <a:pt x="195269" y="296672"/>
                </a:lnTo>
                <a:lnTo>
                  <a:pt x="188421" y="306818"/>
                </a:lnTo>
                <a:lnTo>
                  <a:pt x="181316" y="316120"/>
                </a:lnTo>
                <a:lnTo>
                  <a:pt x="174039" y="324862"/>
                </a:lnTo>
                <a:lnTo>
                  <a:pt x="166649" y="334500"/>
                </a:lnTo>
                <a:lnTo>
                  <a:pt x="159181" y="344736"/>
                </a:lnTo>
                <a:lnTo>
                  <a:pt x="151663" y="355369"/>
                </a:lnTo>
                <a:lnTo>
                  <a:pt x="144111" y="364998"/>
                </a:lnTo>
                <a:lnTo>
                  <a:pt x="136536" y="373958"/>
                </a:lnTo>
                <a:lnTo>
                  <a:pt x="128946" y="382471"/>
                </a:lnTo>
                <a:lnTo>
                  <a:pt x="121347" y="389416"/>
                </a:lnTo>
                <a:lnTo>
                  <a:pt x="113740" y="395316"/>
                </a:lnTo>
                <a:lnTo>
                  <a:pt x="106129" y="400520"/>
                </a:lnTo>
                <a:lnTo>
                  <a:pt x="98515" y="406528"/>
                </a:lnTo>
                <a:lnTo>
                  <a:pt x="90899" y="413074"/>
                </a:lnTo>
                <a:lnTo>
                  <a:pt x="83281" y="419978"/>
                </a:lnTo>
                <a:lnTo>
                  <a:pt x="76933" y="424581"/>
                </a:lnTo>
                <a:lnTo>
                  <a:pt x="71431" y="427649"/>
                </a:lnTo>
                <a:lnTo>
                  <a:pt x="66492" y="429695"/>
                </a:lnTo>
                <a:lnTo>
                  <a:pt x="60660" y="432329"/>
                </a:lnTo>
                <a:lnTo>
                  <a:pt x="47407" y="438642"/>
                </a:lnTo>
                <a:lnTo>
                  <a:pt x="41587" y="440833"/>
                </a:lnTo>
                <a:lnTo>
                  <a:pt x="36437" y="442295"/>
                </a:lnTo>
                <a:lnTo>
                  <a:pt x="31733" y="443268"/>
                </a:lnTo>
                <a:lnTo>
                  <a:pt x="27327" y="442648"/>
                </a:lnTo>
                <a:lnTo>
                  <a:pt x="23121" y="440964"/>
                </a:lnTo>
                <a:lnTo>
                  <a:pt x="13311" y="435205"/>
                </a:lnTo>
                <a:lnTo>
                  <a:pt x="8583" y="431030"/>
                </a:lnTo>
                <a:lnTo>
                  <a:pt x="5544" y="428139"/>
                </a:lnTo>
                <a:lnTo>
                  <a:pt x="3518" y="423671"/>
                </a:lnTo>
                <a:lnTo>
                  <a:pt x="1267" y="411934"/>
                </a:lnTo>
                <a:lnTo>
                  <a:pt x="266" y="398251"/>
                </a:lnTo>
                <a:lnTo>
                  <a:pt x="0" y="391046"/>
                </a:lnTo>
                <a:lnTo>
                  <a:pt x="1093" y="381163"/>
                </a:lnTo>
                <a:lnTo>
                  <a:pt x="3091" y="369494"/>
                </a:lnTo>
                <a:lnTo>
                  <a:pt x="5693" y="356635"/>
                </a:lnTo>
                <a:lnTo>
                  <a:pt x="8697" y="346792"/>
                </a:lnTo>
                <a:lnTo>
                  <a:pt x="11970" y="338960"/>
                </a:lnTo>
                <a:lnTo>
                  <a:pt x="15423" y="332469"/>
                </a:lnTo>
                <a:lnTo>
                  <a:pt x="21534" y="324332"/>
                </a:lnTo>
                <a:lnTo>
                  <a:pt x="29418" y="315096"/>
                </a:lnTo>
                <a:lnTo>
                  <a:pt x="38484" y="305130"/>
                </a:lnTo>
                <a:lnTo>
                  <a:pt x="45798" y="298485"/>
                </a:lnTo>
                <a:lnTo>
                  <a:pt x="51945" y="294055"/>
                </a:lnTo>
                <a:lnTo>
                  <a:pt x="57312" y="291103"/>
                </a:lnTo>
                <a:lnTo>
                  <a:pt x="64700" y="287864"/>
                </a:lnTo>
                <a:lnTo>
                  <a:pt x="73435" y="284434"/>
                </a:lnTo>
                <a:lnTo>
                  <a:pt x="83069" y="280879"/>
                </a:lnTo>
                <a:lnTo>
                  <a:pt x="92032" y="278508"/>
                </a:lnTo>
                <a:lnTo>
                  <a:pt x="100546" y="276927"/>
                </a:lnTo>
                <a:lnTo>
                  <a:pt x="108764" y="275874"/>
                </a:lnTo>
                <a:lnTo>
                  <a:pt x="115511" y="276442"/>
                </a:lnTo>
                <a:lnTo>
                  <a:pt x="121280" y="278089"/>
                </a:lnTo>
                <a:lnTo>
                  <a:pt x="132346" y="283308"/>
                </a:lnTo>
                <a:lnTo>
                  <a:pt x="145730" y="289861"/>
                </a:lnTo>
                <a:lnTo>
                  <a:pt x="151586" y="293386"/>
                </a:lnTo>
                <a:lnTo>
                  <a:pt x="156759" y="297006"/>
                </a:lnTo>
                <a:lnTo>
                  <a:pt x="161478" y="300689"/>
                </a:lnTo>
                <a:lnTo>
                  <a:pt x="165894" y="305685"/>
                </a:lnTo>
                <a:lnTo>
                  <a:pt x="170109" y="311556"/>
                </a:lnTo>
                <a:lnTo>
                  <a:pt x="174187" y="318009"/>
                </a:lnTo>
                <a:lnTo>
                  <a:pt x="178177" y="326121"/>
                </a:lnTo>
                <a:lnTo>
                  <a:pt x="182107" y="335340"/>
                </a:lnTo>
                <a:lnTo>
                  <a:pt x="185997" y="345295"/>
                </a:lnTo>
                <a:lnTo>
                  <a:pt x="189860" y="354473"/>
                </a:lnTo>
                <a:lnTo>
                  <a:pt x="193706" y="363130"/>
                </a:lnTo>
                <a:lnTo>
                  <a:pt x="197540" y="371443"/>
                </a:lnTo>
                <a:lnTo>
                  <a:pt x="201366" y="378253"/>
                </a:lnTo>
                <a:lnTo>
                  <a:pt x="205186" y="384065"/>
                </a:lnTo>
                <a:lnTo>
                  <a:pt x="209002" y="389208"/>
                </a:lnTo>
                <a:lnTo>
                  <a:pt x="212817" y="396448"/>
                </a:lnTo>
                <a:lnTo>
                  <a:pt x="216630" y="405084"/>
                </a:lnTo>
                <a:lnTo>
                  <a:pt x="220442" y="414652"/>
                </a:lnTo>
                <a:lnTo>
                  <a:pt x="224254" y="422300"/>
                </a:lnTo>
                <a:lnTo>
                  <a:pt x="228065" y="428669"/>
                </a:lnTo>
                <a:lnTo>
                  <a:pt x="239497" y="445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"/>
          <p:cNvSpPr/>
          <p:nvPr/>
        </p:nvSpPr>
        <p:spPr>
          <a:xfrm>
            <a:off x="7223759" y="6092189"/>
            <a:ext cx="73357" cy="430810"/>
          </a:xfrm>
          <a:custGeom>
            <a:avLst/>
            <a:gdLst/>
            <a:ahLst/>
            <a:cxnLst/>
            <a:rect l="0" t="0" r="0" b="0"/>
            <a:pathLst>
              <a:path w="73357" h="430810">
                <a:moveTo>
                  <a:pt x="0" y="182880"/>
                </a:moveTo>
                <a:lnTo>
                  <a:pt x="0" y="252584"/>
                </a:lnTo>
                <a:lnTo>
                  <a:pt x="1271" y="267449"/>
                </a:lnTo>
                <a:lnTo>
                  <a:pt x="3388" y="281170"/>
                </a:lnTo>
                <a:lnTo>
                  <a:pt x="6068" y="294127"/>
                </a:lnTo>
                <a:lnTo>
                  <a:pt x="7856" y="304034"/>
                </a:lnTo>
                <a:lnTo>
                  <a:pt x="9047" y="311910"/>
                </a:lnTo>
                <a:lnTo>
                  <a:pt x="9842" y="318430"/>
                </a:lnTo>
                <a:lnTo>
                  <a:pt x="11641" y="325317"/>
                </a:lnTo>
                <a:lnTo>
                  <a:pt x="14111" y="332449"/>
                </a:lnTo>
                <a:lnTo>
                  <a:pt x="17027" y="339742"/>
                </a:lnTo>
                <a:lnTo>
                  <a:pt x="23655" y="358007"/>
                </a:lnTo>
                <a:lnTo>
                  <a:pt x="27200" y="368212"/>
                </a:lnTo>
                <a:lnTo>
                  <a:pt x="32103" y="378824"/>
                </a:lnTo>
                <a:lnTo>
                  <a:pt x="37913" y="389710"/>
                </a:lnTo>
                <a:lnTo>
                  <a:pt x="44326" y="400777"/>
                </a:lnTo>
                <a:lnTo>
                  <a:pt x="49871" y="409425"/>
                </a:lnTo>
                <a:lnTo>
                  <a:pt x="54837" y="416460"/>
                </a:lnTo>
                <a:lnTo>
                  <a:pt x="59418" y="422420"/>
                </a:lnTo>
                <a:lnTo>
                  <a:pt x="63742" y="426393"/>
                </a:lnTo>
                <a:lnTo>
                  <a:pt x="67895" y="429043"/>
                </a:lnTo>
                <a:lnTo>
                  <a:pt x="71934" y="430809"/>
                </a:lnTo>
                <a:lnTo>
                  <a:pt x="73356" y="430716"/>
                </a:lnTo>
                <a:lnTo>
                  <a:pt x="73034" y="429385"/>
                </a:lnTo>
                <a:lnTo>
                  <a:pt x="69460" y="424189"/>
                </a:lnTo>
                <a:lnTo>
                  <a:pt x="68841" y="411154"/>
                </a:lnTo>
                <a:lnTo>
                  <a:pt x="68658" y="385137"/>
                </a:lnTo>
                <a:lnTo>
                  <a:pt x="67362" y="373598"/>
                </a:lnTo>
                <a:lnTo>
                  <a:pt x="65228" y="360825"/>
                </a:lnTo>
                <a:lnTo>
                  <a:pt x="62535" y="347231"/>
                </a:lnTo>
                <a:lnTo>
                  <a:pt x="60741" y="335627"/>
                </a:lnTo>
                <a:lnTo>
                  <a:pt x="59544" y="325351"/>
                </a:lnTo>
                <a:lnTo>
                  <a:pt x="58746" y="315961"/>
                </a:lnTo>
                <a:lnTo>
                  <a:pt x="51555" y="254203"/>
                </a:lnTo>
                <a:lnTo>
                  <a:pt x="49610" y="231699"/>
                </a:lnTo>
                <a:lnTo>
                  <a:pt x="48314" y="210346"/>
                </a:lnTo>
                <a:lnTo>
                  <a:pt x="46873" y="172227"/>
                </a:lnTo>
                <a:lnTo>
                  <a:pt x="46063" y="126808"/>
                </a:lnTo>
                <a:lnTo>
                  <a:pt x="45873" y="92342"/>
                </a:lnTo>
                <a:lnTo>
                  <a:pt x="47092" y="74262"/>
                </a:lnTo>
                <a:lnTo>
                  <a:pt x="49174" y="55858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3"/>
          <p:cNvSpPr/>
          <p:nvPr/>
        </p:nvSpPr>
        <p:spPr>
          <a:xfrm>
            <a:off x="7372350" y="5888309"/>
            <a:ext cx="262891" cy="78151"/>
          </a:xfrm>
          <a:custGeom>
            <a:avLst/>
            <a:gdLst/>
            <a:ahLst/>
            <a:cxnLst/>
            <a:rect l="0" t="0" r="0" b="0"/>
            <a:pathLst>
              <a:path w="262891" h="78151">
                <a:moveTo>
                  <a:pt x="0" y="78150"/>
                </a:moveTo>
                <a:lnTo>
                  <a:pt x="18203" y="66015"/>
                </a:lnTo>
                <a:lnTo>
                  <a:pt x="24835" y="62440"/>
                </a:lnTo>
                <a:lnTo>
                  <a:pt x="30526" y="60056"/>
                </a:lnTo>
                <a:lnTo>
                  <a:pt x="35591" y="58468"/>
                </a:lnTo>
                <a:lnTo>
                  <a:pt x="46587" y="53599"/>
                </a:lnTo>
                <a:lnTo>
                  <a:pt x="93390" y="31083"/>
                </a:lnTo>
                <a:lnTo>
                  <a:pt x="116013" y="19978"/>
                </a:lnTo>
                <a:lnTo>
                  <a:pt x="125602" y="16509"/>
                </a:lnTo>
                <a:lnTo>
                  <a:pt x="134534" y="14196"/>
                </a:lnTo>
                <a:lnTo>
                  <a:pt x="169402" y="7554"/>
                </a:lnTo>
                <a:lnTo>
                  <a:pt x="185325" y="4416"/>
                </a:lnTo>
                <a:lnTo>
                  <a:pt x="198479" y="2324"/>
                </a:lnTo>
                <a:lnTo>
                  <a:pt x="209789" y="929"/>
                </a:lnTo>
                <a:lnTo>
                  <a:pt x="219869" y="0"/>
                </a:lnTo>
                <a:lnTo>
                  <a:pt x="227859" y="650"/>
                </a:lnTo>
                <a:lnTo>
                  <a:pt x="234456" y="2353"/>
                </a:lnTo>
                <a:lnTo>
                  <a:pt x="240124" y="4759"/>
                </a:lnTo>
                <a:lnTo>
                  <a:pt x="245172" y="6362"/>
                </a:lnTo>
                <a:lnTo>
                  <a:pt x="249808" y="7432"/>
                </a:lnTo>
                <a:lnTo>
                  <a:pt x="254168" y="8145"/>
                </a:lnTo>
                <a:lnTo>
                  <a:pt x="257075" y="9890"/>
                </a:lnTo>
                <a:lnTo>
                  <a:pt x="259013" y="12324"/>
                </a:lnTo>
                <a:lnTo>
                  <a:pt x="262890" y="210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"/>
          <p:cNvSpPr/>
          <p:nvPr/>
        </p:nvSpPr>
        <p:spPr>
          <a:xfrm>
            <a:off x="7360919" y="6071104"/>
            <a:ext cx="274150" cy="398276"/>
          </a:xfrm>
          <a:custGeom>
            <a:avLst/>
            <a:gdLst/>
            <a:ahLst/>
            <a:cxnLst/>
            <a:rect l="0" t="0" r="0" b="0"/>
            <a:pathLst>
              <a:path w="274150" h="398276">
                <a:moveTo>
                  <a:pt x="0" y="78235"/>
                </a:moveTo>
                <a:lnTo>
                  <a:pt x="6069" y="66100"/>
                </a:lnTo>
                <a:lnTo>
                  <a:pt x="12434" y="56755"/>
                </a:lnTo>
                <a:lnTo>
                  <a:pt x="19497" y="48368"/>
                </a:lnTo>
                <a:lnTo>
                  <a:pt x="26868" y="40408"/>
                </a:lnTo>
                <a:lnTo>
                  <a:pt x="31882" y="37777"/>
                </a:lnTo>
                <a:lnTo>
                  <a:pt x="37765" y="36023"/>
                </a:lnTo>
                <a:lnTo>
                  <a:pt x="44227" y="34854"/>
                </a:lnTo>
                <a:lnTo>
                  <a:pt x="49804" y="32804"/>
                </a:lnTo>
                <a:lnTo>
                  <a:pt x="54793" y="30168"/>
                </a:lnTo>
                <a:lnTo>
                  <a:pt x="59389" y="27141"/>
                </a:lnTo>
                <a:lnTo>
                  <a:pt x="64993" y="23852"/>
                </a:lnTo>
                <a:lnTo>
                  <a:pt x="71269" y="20390"/>
                </a:lnTo>
                <a:lnTo>
                  <a:pt x="77993" y="16811"/>
                </a:lnTo>
                <a:lnTo>
                  <a:pt x="83745" y="14426"/>
                </a:lnTo>
                <a:lnTo>
                  <a:pt x="88850" y="12836"/>
                </a:lnTo>
                <a:lnTo>
                  <a:pt x="93524" y="11775"/>
                </a:lnTo>
                <a:lnTo>
                  <a:pt x="99179" y="9799"/>
                </a:lnTo>
                <a:lnTo>
                  <a:pt x="105490" y="7211"/>
                </a:lnTo>
                <a:lnTo>
                  <a:pt x="112237" y="4216"/>
                </a:lnTo>
                <a:lnTo>
                  <a:pt x="120545" y="2219"/>
                </a:lnTo>
                <a:lnTo>
                  <a:pt x="129893" y="888"/>
                </a:lnTo>
                <a:lnTo>
                  <a:pt x="139936" y="0"/>
                </a:lnTo>
                <a:lnTo>
                  <a:pt x="149171" y="679"/>
                </a:lnTo>
                <a:lnTo>
                  <a:pt x="157867" y="2401"/>
                </a:lnTo>
                <a:lnTo>
                  <a:pt x="166205" y="4819"/>
                </a:lnTo>
                <a:lnTo>
                  <a:pt x="173033" y="7701"/>
                </a:lnTo>
                <a:lnTo>
                  <a:pt x="178856" y="10892"/>
                </a:lnTo>
                <a:lnTo>
                  <a:pt x="184007" y="14290"/>
                </a:lnTo>
                <a:lnTo>
                  <a:pt x="188712" y="16555"/>
                </a:lnTo>
                <a:lnTo>
                  <a:pt x="193118" y="18065"/>
                </a:lnTo>
                <a:lnTo>
                  <a:pt x="197325" y="19072"/>
                </a:lnTo>
                <a:lnTo>
                  <a:pt x="200131" y="21014"/>
                </a:lnTo>
                <a:lnTo>
                  <a:pt x="202000" y="23577"/>
                </a:lnTo>
                <a:lnTo>
                  <a:pt x="204078" y="29813"/>
                </a:lnTo>
                <a:lnTo>
                  <a:pt x="205248" y="41734"/>
                </a:lnTo>
                <a:lnTo>
                  <a:pt x="205522" y="53969"/>
                </a:lnTo>
                <a:lnTo>
                  <a:pt x="204325" y="59518"/>
                </a:lnTo>
                <a:lnTo>
                  <a:pt x="199608" y="69070"/>
                </a:lnTo>
                <a:lnTo>
                  <a:pt x="193278" y="80935"/>
                </a:lnTo>
                <a:lnTo>
                  <a:pt x="189812" y="87656"/>
                </a:lnTo>
                <a:lnTo>
                  <a:pt x="182575" y="98508"/>
                </a:lnTo>
                <a:lnTo>
                  <a:pt x="175125" y="108836"/>
                </a:lnTo>
                <a:lnTo>
                  <a:pt x="171359" y="115146"/>
                </a:lnTo>
                <a:lnTo>
                  <a:pt x="167580" y="121892"/>
                </a:lnTo>
                <a:lnTo>
                  <a:pt x="162520" y="127660"/>
                </a:lnTo>
                <a:lnTo>
                  <a:pt x="156607" y="132775"/>
                </a:lnTo>
                <a:lnTo>
                  <a:pt x="150124" y="137455"/>
                </a:lnTo>
                <a:lnTo>
                  <a:pt x="144533" y="141845"/>
                </a:lnTo>
                <a:lnTo>
                  <a:pt x="139536" y="146042"/>
                </a:lnTo>
                <a:lnTo>
                  <a:pt x="128457" y="155835"/>
                </a:lnTo>
                <a:lnTo>
                  <a:pt x="128818" y="156638"/>
                </a:lnTo>
                <a:lnTo>
                  <a:pt x="130329" y="157174"/>
                </a:lnTo>
                <a:lnTo>
                  <a:pt x="132606" y="157531"/>
                </a:lnTo>
                <a:lnTo>
                  <a:pt x="134125" y="156499"/>
                </a:lnTo>
                <a:lnTo>
                  <a:pt x="135137" y="154541"/>
                </a:lnTo>
                <a:lnTo>
                  <a:pt x="135811" y="151966"/>
                </a:lnTo>
                <a:lnTo>
                  <a:pt x="140071" y="148979"/>
                </a:lnTo>
                <a:lnTo>
                  <a:pt x="146721" y="145718"/>
                </a:lnTo>
                <a:lnTo>
                  <a:pt x="154964" y="142274"/>
                </a:lnTo>
                <a:lnTo>
                  <a:pt x="163000" y="139978"/>
                </a:lnTo>
                <a:lnTo>
                  <a:pt x="170897" y="138447"/>
                </a:lnTo>
                <a:lnTo>
                  <a:pt x="178702" y="137427"/>
                </a:lnTo>
                <a:lnTo>
                  <a:pt x="187714" y="136746"/>
                </a:lnTo>
                <a:lnTo>
                  <a:pt x="197533" y="136292"/>
                </a:lnTo>
                <a:lnTo>
                  <a:pt x="228531" y="135565"/>
                </a:lnTo>
                <a:lnTo>
                  <a:pt x="248759" y="135439"/>
                </a:lnTo>
                <a:lnTo>
                  <a:pt x="253469" y="136691"/>
                </a:lnTo>
                <a:lnTo>
                  <a:pt x="256609" y="138796"/>
                </a:lnTo>
                <a:lnTo>
                  <a:pt x="264416" y="147826"/>
                </a:lnTo>
                <a:lnTo>
                  <a:pt x="267718" y="151299"/>
                </a:lnTo>
                <a:lnTo>
                  <a:pt x="269919" y="154885"/>
                </a:lnTo>
                <a:lnTo>
                  <a:pt x="272364" y="162255"/>
                </a:lnTo>
                <a:lnTo>
                  <a:pt x="273741" y="173545"/>
                </a:lnTo>
                <a:lnTo>
                  <a:pt x="274063" y="184518"/>
                </a:lnTo>
                <a:lnTo>
                  <a:pt x="274149" y="191000"/>
                </a:lnTo>
                <a:lnTo>
                  <a:pt x="272936" y="197862"/>
                </a:lnTo>
                <a:lnTo>
                  <a:pt x="270857" y="204977"/>
                </a:lnTo>
                <a:lnTo>
                  <a:pt x="268202" y="212260"/>
                </a:lnTo>
                <a:lnTo>
                  <a:pt x="265162" y="219655"/>
                </a:lnTo>
                <a:lnTo>
                  <a:pt x="261864" y="227125"/>
                </a:lnTo>
                <a:lnTo>
                  <a:pt x="254815" y="242199"/>
                </a:lnTo>
                <a:lnTo>
                  <a:pt x="247448" y="257364"/>
                </a:lnTo>
                <a:lnTo>
                  <a:pt x="242435" y="264965"/>
                </a:lnTo>
                <a:lnTo>
                  <a:pt x="236554" y="272572"/>
                </a:lnTo>
                <a:lnTo>
                  <a:pt x="230092" y="280183"/>
                </a:lnTo>
                <a:lnTo>
                  <a:pt x="223245" y="287797"/>
                </a:lnTo>
                <a:lnTo>
                  <a:pt x="208863" y="303030"/>
                </a:lnTo>
                <a:lnTo>
                  <a:pt x="186487" y="325887"/>
                </a:lnTo>
                <a:lnTo>
                  <a:pt x="176395" y="334776"/>
                </a:lnTo>
                <a:lnTo>
                  <a:pt x="164587" y="344513"/>
                </a:lnTo>
                <a:lnTo>
                  <a:pt x="151635" y="354814"/>
                </a:lnTo>
                <a:lnTo>
                  <a:pt x="139190" y="364221"/>
                </a:lnTo>
                <a:lnTo>
                  <a:pt x="115202" y="381446"/>
                </a:lnTo>
                <a:lnTo>
                  <a:pt x="104742" y="387056"/>
                </a:lnTo>
                <a:lnTo>
                  <a:pt x="95228" y="390796"/>
                </a:lnTo>
                <a:lnTo>
                  <a:pt x="86345" y="393289"/>
                </a:lnTo>
                <a:lnTo>
                  <a:pt x="79153" y="394951"/>
                </a:lnTo>
                <a:lnTo>
                  <a:pt x="73090" y="396060"/>
                </a:lnTo>
                <a:lnTo>
                  <a:pt x="57150" y="398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"/>
          <p:cNvSpPr/>
          <p:nvPr/>
        </p:nvSpPr>
        <p:spPr>
          <a:xfrm>
            <a:off x="7223800" y="5886450"/>
            <a:ext cx="354291" cy="297180"/>
          </a:xfrm>
          <a:custGeom>
            <a:avLst/>
            <a:gdLst/>
            <a:ahLst/>
            <a:cxnLst/>
            <a:rect l="0" t="0" r="0" b="0"/>
            <a:pathLst>
              <a:path w="354291" h="297180">
                <a:moveTo>
                  <a:pt x="11390" y="297179"/>
                </a:moveTo>
                <a:lnTo>
                  <a:pt x="1548" y="267656"/>
                </a:lnTo>
                <a:lnTo>
                  <a:pt x="666" y="261621"/>
                </a:lnTo>
                <a:lnTo>
                  <a:pt x="431" y="258234"/>
                </a:lnTo>
                <a:lnTo>
                  <a:pt x="21" y="184524"/>
                </a:lnTo>
                <a:lnTo>
                  <a:pt x="0" y="168736"/>
                </a:lnTo>
                <a:lnTo>
                  <a:pt x="1257" y="156940"/>
                </a:lnTo>
                <a:lnTo>
                  <a:pt x="3365" y="147807"/>
                </a:lnTo>
                <a:lnTo>
                  <a:pt x="9804" y="130090"/>
                </a:lnTo>
                <a:lnTo>
                  <a:pt x="17458" y="124281"/>
                </a:lnTo>
                <a:lnTo>
                  <a:pt x="28057" y="118736"/>
                </a:lnTo>
                <a:lnTo>
                  <a:pt x="37001" y="116271"/>
                </a:lnTo>
                <a:lnTo>
                  <a:pt x="42433" y="114344"/>
                </a:lnTo>
                <a:lnTo>
                  <a:pt x="48596" y="111789"/>
                </a:lnTo>
                <a:lnTo>
                  <a:pt x="55244" y="108816"/>
                </a:lnTo>
                <a:lnTo>
                  <a:pt x="69404" y="102126"/>
                </a:lnTo>
                <a:lnTo>
                  <a:pt x="123461" y="75347"/>
                </a:lnTo>
                <a:lnTo>
                  <a:pt x="138174" y="69281"/>
                </a:lnTo>
                <a:lnTo>
                  <a:pt x="150522" y="65237"/>
                </a:lnTo>
                <a:lnTo>
                  <a:pt x="161295" y="62541"/>
                </a:lnTo>
                <a:lnTo>
                  <a:pt x="171016" y="58204"/>
                </a:lnTo>
                <a:lnTo>
                  <a:pt x="180038" y="52772"/>
                </a:lnTo>
                <a:lnTo>
                  <a:pt x="188591" y="46612"/>
                </a:lnTo>
                <a:lnTo>
                  <a:pt x="195564" y="42504"/>
                </a:lnTo>
                <a:lnTo>
                  <a:pt x="201483" y="39766"/>
                </a:lnTo>
                <a:lnTo>
                  <a:pt x="206699" y="37940"/>
                </a:lnTo>
                <a:lnTo>
                  <a:pt x="256513" y="23235"/>
                </a:lnTo>
                <a:lnTo>
                  <a:pt x="272595" y="18030"/>
                </a:lnTo>
                <a:lnTo>
                  <a:pt x="285857" y="13290"/>
                </a:lnTo>
                <a:lnTo>
                  <a:pt x="297238" y="8860"/>
                </a:lnTo>
                <a:lnTo>
                  <a:pt x="306095" y="5906"/>
                </a:lnTo>
                <a:lnTo>
                  <a:pt x="313270" y="3938"/>
                </a:lnTo>
                <a:lnTo>
                  <a:pt x="3542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"/>
          <p:cNvSpPr/>
          <p:nvPr/>
        </p:nvSpPr>
        <p:spPr>
          <a:xfrm>
            <a:off x="6446520" y="2366009"/>
            <a:ext cx="50837" cy="480061"/>
          </a:xfrm>
          <a:custGeom>
            <a:avLst/>
            <a:gdLst/>
            <a:ahLst/>
            <a:cxnLst/>
            <a:rect l="0" t="0" r="0" b="0"/>
            <a:pathLst>
              <a:path w="50837" h="480061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7" y="28254"/>
                </a:lnTo>
                <a:lnTo>
                  <a:pt x="6067" y="37886"/>
                </a:lnTo>
                <a:lnTo>
                  <a:pt x="7855" y="46848"/>
                </a:lnTo>
                <a:lnTo>
                  <a:pt x="9046" y="55362"/>
                </a:lnTo>
                <a:lnTo>
                  <a:pt x="10370" y="70326"/>
                </a:lnTo>
                <a:lnTo>
                  <a:pt x="10959" y="81209"/>
                </a:lnTo>
                <a:lnTo>
                  <a:pt x="12386" y="92240"/>
                </a:lnTo>
                <a:lnTo>
                  <a:pt x="23801" y="171467"/>
                </a:lnTo>
                <a:lnTo>
                  <a:pt x="27297" y="198131"/>
                </a:lnTo>
                <a:lnTo>
                  <a:pt x="30898" y="218448"/>
                </a:lnTo>
                <a:lnTo>
                  <a:pt x="34568" y="234532"/>
                </a:lnTo>
                <a:lnTo>
                  <a:pt x="38286" y="247795"/>
                </a:lnTo>
                <a:lnTo>
                  <a:pt x="42034" y="266797"/>
                </a:lnTo>
                <a:lnTo>
                  <a:pt x="45803" y="289625"/>
                </a:lnTo>
                <a:lnTo>
                  <a:pt x="49584" y="315003"/>
                </a:lnTo>
                <a:lnTo>
                  <a:pt x="50836" y="334462"/>
                </a:lnTo>
                <a:lnTo>
                  <a:pt x="50400" y="349975"/>
                </a:lnTo>
                <a:lnTo>
                  <a:pt x="48841" y="362857"/>
                </a:lnTo>
                <a:lnTo>
                  <a:pt x="47800" y="373985"/>
                </a:lnTo>
                <a:lnTo>
                  <a:pt x="47106" y="383943"/>
                </a:lnTo>
                <a:lnTo>
                  <a:pt x="46644" y="393122"/>
                </a:lnTo>
                <a:lnTo>
                  <a:pt x="46130" y="427028"/>
                </a:lnTo>
                <a:lnTo>
                  <a:pt x="45719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"/>
          <p:cNvSpPr/>
          <p:nvPr/>
        </p:nvSpPr>
        <p:spPr>
          <a:xfrm>
            <a:off x="6550452" y="2366563"/>
            <a:ext cx="364699" cy="353777"/>
          </a:xfrm>
          <a:custGeom>
            <a:avLst/>
            <a:gdLst/>
            <a:ahLst/>
            <a:cxnLst/>
            <a:rect l="0" t="0" r="0" b="0"/>
            <a:pathLst>
              <a:path w="364699" h="353777">
                <a:moveTo>
                  <a:pt x="33228" y="33737"/>
                </a:moveTo>
                <a:lnTo>
                  <a:pt x="45364" y="21601"/>
                </a:lnTo>
                <a:lnTo>
                  <a:pt x="51478" y="18026"/>
                </a:lnTo>
                <a:lnTo>
                  <a:pt x="58095" y="15643"/>
                </a:lnTo>
                <a:lnTo>
                  <a:pt x="65046" y="14054"/>
                </a:lnTo>
                <a:lnTo>
                  <a:pt x="72219" y="11725"/>
                </a:lnTo>
                <a:lnTo>
                  <a:pt x="79543" y="8902"/>
                </a:lnTo>
                <a:lnTo>
                  <a:pt x="86964" y="5750"/>
                </a:lnTo>
                <a:lnTo>
                  <a:pt x="94452" y="3649"/>
                </a:lnTo>
                <a:lnTo>
                  <a:pt x="101984" y="2248"/>
                </a:lnTo>
                <a:lnTo>
                  <a:pt x="109545" y="1314"/>
                </a:lnTo>
                <a:lnTo>
                  <a:pt x="117126" y="692"/>
                </a:lnTo>
                <a:lnTo>
                  <a:pt x="124720" y="277"/>
                </a:lnTo>
                <a:lnTo>
                  <a:pt x="132323" y="0"/>
                </a:lnTo>
                <a:lnTo>
                  <a:pt x="143740" y="1085"/>
                </a:lnTo>
                <a:lnTo>
                  <a:pt x="157703" y="3079"/>
                </a:lnTo>
                <a:lnTo>
                  <a:pt x="173361" y="5678"/>
                </a:lnTo>
                <a:lnTo>
                  <a:pt x="186340" y="8681"/>
                </a:lnTo>
                <a:lnTo>
                  <a:pt x="197533" y="11953"/>
                </a:lnTo>
                <a:lnTo>
                  <a:pt x="207534" y="15404"/>
                </a:lnTo>
                <a:lnTo>
                  <a:pt x="216742" y="17705"/>
                </a:lnTo>
                <a:lnTo>
                  <a:pt x="225421" y="19239"/>
                </a:lnTo>
                <a:lnTo>
                  <a:pt x="233747" y="20261"/>
                </a:lnTo>
                <a:lnTo>
                  <a:pt x="241837" y="23483"/>
                </a:lnTo>
                <a:lnTo>
                  <a:pt x="249770" y="28171"/>
                </a:lnTo>
                <a:lnTo>
                  <a:pt x="257600" y="33836"/>
                </a:lnTo>
                <a:lnTo>
                  <a:pt x="264089" y="38883"/>
                </a:lnTo>
                <a:lnTo>
                  <a:pt x="274685" y="47877"/>
                </a:lnTo>
                <a:lnTo>
                  <a:pt x="279290" y="54594"/>
                </a:lnTo>
                <a:lnTo>
                  <a:pt x="283629" y="62881"/>
                </a:lnTo>
                <a:lnTo>
                  <a:pt x="287792" y="72216"/>
                </a:lnTo>
                <a:lnTo>
                  <a:pt x="291837" y="79710"/>
                </a:lnTo>
                <a:lnTo>
                  <a:pt x="295804" y="85975"/>
                </a:lnTo>
                <a:lnTo>
                  <a:pt x="299719" y="91422"/>
                </a:lnTo>
                <a:lnTo>
                  <a:pt x="302328" y="100134"/>
                </a:lnTo>
                <a:lnTo>
                  <a:pt x="304068" y="111021"/>
                </a:lnTo>
                <a:lnTo>
                  <a:pt x="305227" y="123360"/>
                </a:lnTo>
                <a:lnTo>
                  <a:pt x="304731" y="134125"/>
                </a:lnTo>
                <a:lnTo>
                  <a:pt x="303130" y="143842"/>
                </a:lnTo>
                <a:lnTo>
                  <a:pt x="300792" y="152860"/>
                </a:lnTo>
                <a:lnTo>
                  <a:pt x="297964" y="161412"/>
                </a:lnTo>
                <a:lnTo>
                  <a:pt x="294809" y="169654"/>
                </a:lnTo>
                <a:lnTo>
                  <a:pt x="291435" y="177688"/>
                </a:lnTo>
                <a:lnTo>
                  <a:pt x="287915" y="185584"/>
                </a:lnTo>
                <a:lnTo>
                  <a:pt x="280619" y="201131"/>
                </a:lnTo>
                <a:lnTo>
                  <a:pt x="275625" y="208833"/>
                </a:lnTo>
                <a:lnTo>
                  <a:pt x="269756" y="216508"/>
                </a:lnTo>
                <a:lnTo>
                  <a:pt x="263304" y="224164"/>
                </a:lnTo>
                <a:lnTo>
                  <a:pt x="257732" y="230538"/>
                </a:lnTo>
                <a:lnTo>
                  <a:pt x="248154" y="241007"/>
                </a:lnTo>
                <a:lnTo>
                  <a:pt x="229554" y="260109"/>
                </a:lnTo>
                <a:lnTo>
                  <a:pt x="214024" y="275788"/>
                </a:lnTo>
                <a:lnTo>
                  <a:pt x="208368" y="280194"/>
                </a:lnTo>
                <a:lnTo>
                  <a:pt x="202058" y="284401"/>
                </a:lnTo>
                <a:lnTo>
                  <a:pt x="195311" y="288477"/>
                </a:lnTo>
                <a:lnTo>
                  <a:pt x="188273" y="292463"/>
                </a:lnTo>
                <a:lnTo>
                  <a:pt x="173680" y="300279"/>
                </a:lnTo>
                <a:lnTo>
                  <a:pt x="151184" y="311820"/>
                </a:lnTo>
                <a:lnTo>
                  <a:pt x="144885" y="314375"/>
                </a:lnTo>
                <a:lnTo>
                  <a:pt x="134500" y="317215"/>
                </a:lnTo>
                <a:lnTo>
                  <a:pt x="128682" y="319242"/>
                </a:lnTo>
                <a:lnTo>
                  <a:pt x="122264" y="321864"/>
                </a:lnTo>
                <a:lnTo>
                  <a:pt x="115445" y="324881"/>
                </a:lnTo>
                <a:lnTo>
                  <a:pt x="107089" y="328163"/>
                </a:lnTo>
                <a:lnTo>
                  <a:pt x="87645" y="335196"/>
                </a:lnTo>
                <a:lnTo>
                  <a:pt x="78396" y="336310"/>
                </a:lnTo>
                <a:lnTo>
                  <a:pt x="69690" y="335782"/>
                </a:lnTo>
                <a:lnTo>
                  <a:pt x="61345" y="334160"/>
                </a:lnTo>
                <a:lnTo>
                  <a:pt x="53243" y="333079"/>
                </a:lnTo>
                <a:lnTo>
                  <a:pt x="45301" y="332358"/>
                </a:lnTo>
                <a:lnTo>
                  <a:pt x="37467" y="331878"/>
                </a:lnTo>
                <a:lnTo>
                  <a:pt x="32244" y="330287"/>
                </a:lnTo>
                <a:lnTo>
                  <a:pt x="28762" y="327957"/>
                </a:lnTo>
                <a:lnTo>
                  <a:pt x="22353" y="320711"/>
                </a:lnTo>
                <a:lnTo>
                  <a:pt x="2523" y="300300"/>
                </a:lnTo>
                <a:lnTo>
                  <a:pt x="1327" y="297805"/>
                </a:lnTo>
                <a:lnTo>
                  <a:pt x="0" y="291647"/>
                </a:lnTo>
                <a:lnTo>
                  <a:pt x="916" y="288227"/>
                </a:lnTo>
                <a:lnTo>
                  <a:pt x="5320" y="281040"/>
                </a:lnTo>
                <a:lnTo>
                  <a:pt x="8273" y="278616"/>
                </a:lnTo>
                <a:lnTo>
                  <a:pt x="11511" y="276999"/>
                </a:lnTo>
                <a:lnTo>
                  <a:pt x="14940" y="275922"/>
                </a:lnTo>
                <a:lnTo>
                  <a:pt x="22136" y="271338"/>
                </a:lnTo>
                <a:lnTo>
                  <a:pt x="25833" y="268337"/>
                </a:lnTo>
                <a:lnTo>
                  <a:pt x="29568" y="266337"/>
                </a:lnTo>
                <a:lnTo>
                  <a:pt x="37104" y="264114"/>
                </a:lnTo>
                <a:lnTo>
                  <a:pt x="66691" y="256796"/>
                </a:lnTo>
                <a:lnTo>
                  <a:pt x="77127" y="254833"/>
                </a:lnTo>
                <a:lnTo>
                  <a:pt x="86624" y="253524"/>
                </a:lnTo>
                <a:lnTo>
                  <a:pt x="95495" y="252651"/>
                </a:lnTo>
                <a:lnTo>
                  <a:pt x="102679" y="252070"/>
                </a:lnTo>
                <a:lnTo>
                  <a:pt x="114048" y="251423"/>
                </a:lnTo>
                <a:lnTo>
                  <a:pt x="164386" y="251009"/>
                </a:lnTo>
                <a:lnTo>
                  <a:pt x="185077" y="250952"/>
                </a:lnTo>
                <a:lnTo>
                  <a:pt x="192881" y="252207"/>
                </a:lnTo>
                <a:lnTo>
                  <a:pt x="199353" y="254313"/>
                </a:lnTo>
                <a:lnTo>
                  <a:pt x="204937" y="256988"/>
                </a:lnTo>
                <a:lnTo>
                  <a:pt x="212470" y="260041"/>
                </a:lnTo>
                <a:lnTo>
                  <a:pt x="231001" y="266819"/>
                </a:lnTo>
                <a:lnTo>
                  <a:pt x="240006" y="270405"/>
                </a:lnTo>
                <a:lnTo>
                  <a:pt x="248550" y="274066"/>
                </a:lnTo>
                <a:lnTo>
                  <a:pt x="264817" y="281519"/>
                </a:lnTo>
                <a:lnTo>
                  <a:pt x="280512" y="289065"/>
                </a:lnTo>
                <a:lnTo>
                  <a:pt x="286984" y="292856"/>
                </a:lnTo>
                <a:lnTo>
                  <a:pt x="297561" y="300454"/>
                </a:lnTo>
                <a:lnTo>
                  <a:pt x="303430" y="305528"/>
                </a:lnTo>
                <a:lnTo>
                  <a:pt x="309882" y="311451"/>
                </a:lnTo>
                <a:lnTo>
                  <a:pt x="327712" y="328536"/>
                </a:lnTo>
                <a:lnTo>
                  <a:pt x="339048" y="339618"/>
                </a:lnTo>
                <a:lnTo>
                  <a:pt x="341247" y="340528"/>
                </a:lnTo>
                <a:lnTo>
                  <a:pt x="347078" y="341538"/>
                </a:lnTo>
                <a:lnTo>
                  <a:pt x="349142" y="343078"/>
                </a:lnTo>
                <a:lnTo>
                  <a:pt x="350517" y="345374"/>
                </a:lnTo>
                <a:lnTo>
                  <a:pt x="364698" y="3537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"/>
          <p:cNvSpPr/>
          <p:nvPr/>
        </p:nvSpPr>
        <p:spPr>
          <a:xfrm>
            <a:off x="6972300" y="2245155"/>
            <a:ext cx="725410" cy="475107"/>
          </a:xfrm>
          <a:custGeom>
            <a:avLst/>
            <a:gdLst/>
            <a:ahLst/>
            <a:cxnLst/>
            <a:rect l="0" t="0" r="0" b="0"/>
            <a:pathLst>
              <a:path w="725410" h="475107">
                <a:moveTo>
                  <a:pt x="0" y="258014"/>
                </a:moveTo>
                <a:lnTo>
                  <a:pt x="12135" y="264082"/>
                </a:lnTo>
                <a:lnTo>
                  <a:pt x="15710" y="268410"/>
                </a:lnTo>
                <a:lnTo>
                  <a:pt x="18093" y="273835"/>
                </a:lnTo>
                <a:lnTo>
                  <a:pt x="19682" y="279991"/>
                </a:lnTo>
                <a:lnTo>
                  <a:pt x="24834" y="290218"/>
                </a:lnTo>
                <a:lnTo>
                  <a:pt x="27985" y="294724"/>
                </a:lnTo>
                <a:lnTo>
                  <a:pt x="31488" y="303116"/>
                </a:lnTo>
                <a:lnTo>
                  <a:pt x="33044" y="312350"/>
                </a:lnTo>
                <a:lnTo>
                  <a:pt x="33736" y="324920"/>
                </a:lnTo>
                <a:lnTo>
                  <a:pt x="39000" y="339448"/>
                </a:lnTo>
                <a:lnTo>
                  <a:pt x="47590" y="359294"/>
                </a:lnTo>
                <a:lnTo>
                  <a:pt x="58397" y="382684"/>
                </a:lnTo>
                <a:lnTo>
                  <a:pt x="65601" y="399547"/>
                </a:lnTo>
                <a:lnTo>
                  <a:pt x="70404" y="412060"/>
                </a:lnTo>
                <a:lnTo>
                  <a:pt x="73606" y="421671"/>
                </a:lnTo>
                <a:lnTo>
                  <a:pt x="78280" y="430619"/>
                </a:lnTo>
                <a:lnTo>
                  <a:pt x="83937" y="439124"/>
                </a:lnTo>
                <a:lnTo>
                  <a:pt x="90248" y="447334"/>
                </a:lnTo>
                <a:lnTo>
                  <a:pt x="100647" y="459843"/>
                </a:lnTo>
                <a:lnTo>
                  <a:pt x="111603" y="472154"/>
                </a:lnTo>
                <a:lnTo>
                  <a:pt x="113772" y="473164"/>
                </a:lnTo>
                <a:lnTo>
                  <a:pt x="125189" y="475106"/>
                </a:lnTo>
                <a:lnTo>
                  <a:pt x="125569" y="469093"/>
                </a:lnTo>
                <a:lnTo>
                  <a:pt x="122272" y="459354"/>
                </a:lnTo>
                <a:lnTo>
                  <a:pt x="117843" y="446559"/>
                </a:lnTo>
                <a:lnTo>
                  <a:pt x="115874" y="432405"/>
                </a:lnTo>
                <a:lnTo>
                  <a:pt x="114079" y="423805"/>
                </a:lnTo>
                <a:lnTo>
                  <a:pt x="111613" y="414261"/>
                </a:lnTo>
                <a:lnTo>
                  <a:pt x="108698" y="404089"/>
                </a:lnTo>
                <a:lnTo>
                  <a:pt x="98529" y="365501"/>
                </a:lnTo>
                <a:lnTo>
                  <a:pt x="94895" y="353802"/>
                </a:lnTo>
                <a:lnTo>
                  <a:pt x="91204" y="343463"/>
                </a:lnTo>
                <a:lnTo>
                  <a:pt x="87472" y="334030"/>
                </a:lnTo>
                <a:lnTo>
                  <a:pt x="83715" y="321392"/>
                </a:lnTo>
                <a:lnTo>
                  <a:pt x="79940" y="306616"/>
                </a:lnTo>
                <a:lnTo>
                  <a:pt x="76153" y="290416"/>
                </a:lnTo>
                <a:lnTo>
                  <a:pt x="73628" y="277075"/>
                </a:lnTo>
                <a:lnTo>
                  <a:pt x="71945" y="265642"/>
                </a:lnTo>
                <a:lnTo>
                  <a:pt x="70824" y="255479"/>
                </a:lnTo>
                <a:lnTo>
                  <a:pt x="70075" y="241084"/>
                </a:lnTo>
                <a:lnTo>
                  <a:pt x="69244" y="204770"/>
                </a:lnTo>
                <a:lnTo>
                  <a:pt x="68777" y="135417"/>
                </a:lnTo>
                <a:lnTo>
                  <a:pt x="69981" y="114053"/>
                </a:lnTo>
                <a:lnTo>
                  <a:pt x="72054" y="94730"/>
                </a:lnTo>
                <a:lnTo>
                  <a:pt x="74706" y="76768"/>
                </a:lnTo>
                <a:lnTo>
                  <a:pt x="77744" y="64794"/>
                </a:lnTo>
                <a:lnTo>
                  <a:pt x="81040" y="56811"/>
                </a:lnTo>
                <a:lnTo>
                  <a:pt x="91744" y="42189"/>
                </a:lnTo>
                <a:lnTo>
                  <a:pt x="95453" y="37931"/>
                </a:lnTo>
                <a:lnTo>
                  <a:pt x="113120" y="29813"/>
                </a:lnTo>
                <a:lnTo>
                  <a:pt x="124943" y="25870"/>
                </a:lnTo>
                <a:lnTo>
                  <a:pt x="137905" y="23242"/>
                </a:lnTo>
                <a:lnTo>
                  <a:pt x="151627" y="21489"/>
                </a:lnTo>
                <a:lnTo>
                  <a:pt x="165854" y="20321"/>
                </a:lnTo>
                <a:lnTo>
                  <a:pt x="181689" y="18272"/>
                </a:lnTo>
                <a:lnTo>
                  <a:pt x="198597" y="15636"/>
                </a:lnTo>
                <a:lnTo>
                  <a:pt x="216217" y="12609"/>
                </a:lnTo>
                <a:lnTo>
                  <a:pt x="239395" y="10591"/>
                </a:lnTo>
                <a:lnTo>
                  <a:pt x="266276" y="9245"/>
                </a:lnTo>
                <a:lnTo>
                  <a:pt x="338400" y="7352"/>
                </a:lnTo>
                <a:lnTo>
                  <a:pt x="402970" y="6712"/>
                </a:lnTo>
                <a:lnTo>
                  <a:pt x="467811" y="3238"/>
                </a:lnTo>
                <a:lnTo>
                  <a:pt x="509994" y="533"/>
                </a:lnTo>
                <a:lnTo>
                  <a:pt x="544465" y="0"/>
                </a:lnTo>
                <a:lnTo>
                  <a:pt x="573797" y="915"/>
                </a:lnTo>
                <a:lnTo>
                  <a:pt x="599701" y="2795"/>
                </a:lnTo>
                <a:lnTo>
                  <a:pt x="622051" y="4048"/>
                </a:lnTo>
                <a:lnTo>
                  <a:pt x="660430" y="5440"/>
                </a:lnTo>
                <a:lnTo>
                  <a:pt x="675237" y="7082"/>
                </a:lnTo>
                <a:lnTo>
                  <a:pt x="687647" y="9446"/>
                </a:lnTo>
                <a:lnTo>
                  <a:pt x="713681" y="16298"/>
                </a:lnTo>
                <a:lnTo>
                  <a:pt x="720628" y="20622"/>
                </a:lnTo>
                <a:lnTo>
                  <a:pt x="724258" y="23552"/>
                </a:lnTo>
                <a:lnTo>
                  <a:pt x="725409" y="25506"/>
                </a:lnTo>
                <a:lnTo>
                  <a:pt x="724906" y="26809"/>
                </a:lnTo>
                <a:lnTo>
                  <a:pt x="723300" y="27678"/>
                </a:lnTo>
                <a:lnTo>
                  <a:pt x="722231" y="29527"/>
                </a:lnTo>
                <a:lnTo>
                  <a:pt x="720090" y="408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9"/>
          <p:cNvSpPr/>
          <p:nvPr/>
        </p:nvSpPr>
        <p:spPr>
          <a:xfrm>
            <a:off x="7200900" y="2382284"/>
            <a:ext cx="286006" cy="333944"/>
          </a:xfrm>
          <a:custGeom>
            <a:avLst/>
            <a:gdLst/>
            <a:ahLst/>
            <a:cxnLst/>
            <a:rect l="0" t="0" r="0" b="0"/>
            <a:pathLst>
              <a:path w="286006" h="333944">
                <a:moveTo>
                  <a:pt x="11430" y="6585"/>
                </a:moveTo>
                <a:lnTo>
                  <a:pt x="66040" y="518"/>
                </a:lnTo>
                <a:lnTo>
                  <a:pt x="97366" y="0"/>
                </a:lnTo>
                <a:lnTo>
                  <a:pt x="133491" y="925"/>
                </a:lnTo>
                <a:lnTo>
                  <a:pt x="172814" y="2812"/>
                </a:lnTo>
                <a:lnTo>
                  <a:pt x="196489" y="11690"/>
                </a:lnTo>
                <a:lnTo>
                  <a:pt x="209732" y="25228"/>
                </a:lnTo>
                <a:lnTo>
                  <a:pt x="216021" y="41874"/>
                </a:lnTo>
                <a:lnTo>
                  <a:pt x="204974" y="61861"/>
                </a:lnTo>
                <a:lnTo>
                  <a:pt x="182370" y="84076"/>
                </a:lnTo>
                <a:lnTo>
                  <a:pt x="152059" y="107776"/>
                </a:lnTo>
                <a:lnTo>
                  <a:pt x="133123" y="123576"/>
                </a:lnTo>
                <a:lnTo>
                  <a:pt x="121768" y="134109"/>
                </a:lnTo>
                <a:lnTo>
                  <a:pt x="115468" y="141131"/>
                </a:lnTo>
                <a:lnTo>
                  <a:pt x="129049" y="148353"/>
                </a:lnTo>
                <a:lnTo>
                  <a:pt x="155882" y="155707"/>
                </a:lnTo>
                <a:lnTo>
                  <a:pt x="191551" y="163150"/>
                </a:lnTo>
                <a:lnTo>
                  <a:pt x="224221" y="177002"/>
                </a:lnTo>
                <a:lnTo>
                  <a:pt x="254890" y="195126"/>
                </a:lnTo>
                <a:lnTo>
                  <a:pt x="284227" y="216099"/>
                </a:lnTo>
                <a:lnTo>
                  <a:pt x="286005" y="241511"/>
                </a:lnTo>
                <a:lnTo>
                  <a:pt x="269409" y="269883"/>
                </a:lnTo>
                <a:lnTo>
                  <a:pt x="240566" y="300227"/>
                </a:lnTo>
                <a:lnTo>
                  <a:pt x="203558" y="320457"/>
                </a:lnTo>
                <a:lnTo>
                  <a:pt x="161105" y="333943"/>
                </a:lnTo>
                <a:lnTo>
                  <a:pt x="0" y="3151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"/>
          <p:cNvSpPr/>
          <p:nvPr/>
        </p:nvSpPr>
        <p:spPr>
          <a:xfrm>
            <a:off x="7246619" y="3318771"/>
            <a:ext cx="240032" cy="567430"/>
          </a:xfrm>
          <a:custGeom>
            <a:avLst/>
            <a:gdLst/>
            <a:ahLst/>
            <a:cxnLst/>
            <a:rect l="0" t="0" r="0" b="0"/>
            <a:pathLst>
              <a:path w="240032" h="567430">
                <a:moveTo>
                  <a:pt x="0" y="567429"/>
                </a:moveTo>
                <a:lnTo>
                  <a:pt x="0" y="468803"/>
                </a:lnTo>
                <a:lnTo>
                  <a:pt x="1271" y="455958"/>
                </a:lnTo>
                <a:lnTo>
                  <a:pt x="3388" y="443585"/>
                </a:lnTo>
                <a:lnTo>
                  <a:pt x="6069" y="431526"/>
                </a:lnTo>
                <a:lnTo>
                  <a:pt x="12434" y="397807"/>
                </a:lnTo>
                <a:lnTo>
                  <a:pt x="15909" y="378148"/>
                </a:lnTo>
                <a:lnTo>
                  <a:pt x="26544" y="325824"/>
                </a:lnTo>
                <a:lnTo>
                  <a:pt x="32936" y="295869"/>
                </a:lnTo>
                <a:lnTo>
                  <a:pt x="39737" y="267008"/>
                </a:lnTo>
                <a:lnTo>
                  <a:pt x="54068" y="211235"/>
                </a:lnTo>
                <a:lnTo>
                  <a:pt x="58906" y="190266"/>
                </a:lnTo>
                <a:lnTo>
                  <a:pt x="62131" y="173747"/>
                </a:lnTo>
                <a:lnTo>
                  <a:pt x="64281" y="160194"/>
                </a:lnTo>
                <a:lnTo>
                  <a:pt x="68254" y="144809"/>
                </a:lnTo>
                <a:lnTo>
                  <a:pt x="73443" y="128202"/>
                </a:lnTo>
                <a:lnTo>
                  <a:pt x="79442" y="110781"/>
                </a:lnTo>
                <a:lnTo>
                  <a:pt x="92881" y="67718"/>
                </a:lnTo>
                <a:lnTo>
                  <a:pt x="100020" y="43788"/>
                </a:lnTo>
                <a:lnTo>
                  <a:pt x="106051" y="27835"/>
                </a:lnTo>
                <a:lnTo>
                  <a:pt x="111341" y="17199"/>
                </a:lnTo>
                <a:lnTo>
                  <a:pt x="122888" y="130"/>
                </a:lnTo>
                <a:lnTo>
                  <a:pt x="125106" y="0"/>
                </a:lnTo>
                <a:lnTo>
                  <a:pt x="127854" y="1182"/>
                </a:lnTo>
                <a:lnTo>
                  <a:pt x="130956" y="3241"/>
                </a:lnTo>
                <a:lnTo>
                  <a:pt x="133024" y="9694"/>
                </a:lnTo>
                <a:lnTo>
                  <a:pt x="134403" y="19075"/>
                </a:lnTo>
                <a:lnTo>
                  <a:pt x="135935" y="39236"/>
                </a:lnTo>
                <a:lnTo>
                  <a:pt x="136616" y="52430"/>
                </a:lnTo>
                <a:lnTo>
                  <a:pt x="139337" y="70426"/>
                </a:lnTo>
                <a:lnTo>
                  <a:pt x="168931" y="238447"/>
                </a:lnTo>
                <a:lnTo>
                  <a:pt x="174851" y="266827"/>
                </a:lnTo>
                <a:lnTo>
                  <a:pt x="180067" y="288288"/>
                </a:lnTo>
                <a:lnTo>
                  <a:pt x="189250" y="320176"/>
                </a:lnTo>
                <a:lnTo>
                  <a:pt x="197565" y="347049"/>
                </a:lnTo>
                <a:lnTo>
                  <a:pt x="200290" y="358278"/>
                </a:lnTo>
                <a:lnTo>
                  <a:pt x="202107" y="368305"/>
                </a:lnTo>
                <a:lnTo>
                  <a:pt x="203318" y="377530"/>
                </a:lnTo>
                <a:lnTo>
                  <a:pt x="214824" y="431806"/>
                </a:lnTo>
                <a:lnTo>
                  <a:pt x="232562" y="511158"/>
                </a:lnTo>
                <a:lnTo>
                  <a:pt x="240031" y="5559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"/>
          <p:cNvSpPr/>
          <p:nvPr/>
        </p:nvSpPr>
        <p:spPr>
          <a:xfrm>
            <a:off x="7189469" y="3497579"/>
            <a:ext cx="377191" cy="125731"/>
          </a:xfrm>
          <a:custGeom>
            <a:avLst/>
            <a:gdLst/>
            <a:ahLst/>
            <a:cxnLst/>
            <a:rect l="0" t="0" r="0" b="0"/>
            <a:pathLst>
              <a:path w="377191" h="125731">
                <a:moveTo>
                  <a:pt x="0" y="125730"/>
                </a:moveTo>
                <a:lnTo>
                  <a:pt x="12137" y="125730"/>
                </a:lnTo>
                <a:lnTo>
                  <a:pt x="18251" y="124460"/>
                </a:lnTo>
                <a:lnTo>
                  <a:pt x="24868" y="122344"/>
                </a:lnTo>
                <a:lnTo>
                  <a:pt x="31818" y="119663"/>
                </a:lnTo>
                <a:lnTo>
                  <a:pt x="38992" y="117875"/>
                </a:lnTo>
                <a:lnTo>
                  <a:pt x="46315" y="116684"/>
                </a:lnTo>
                <a:lnTo>
                  <a:pt x="53737" y="115889"/>
                </a:lnTo>
                <a:lnTo>
                  <a:pt x="62495" y="114090"/>
                </a:lnTo>
                <a:lnTo>
                  <a:pt x="72143" y="111620"/>
                </a:lnTo>
                <a:lnTo>
                  <a:pt x="82386" y="108703"/>
                </a:lnTo>
                <a:lnTo>
                  <a:pt x="91754" y="105489"/>
                </a:lnTo>
                <a:lnTo>
                  <a:pt x="100540" y="102076"/>
                </a:lnTo>
                <a:lnTo>
                  <a:pt x="108936" y="98531"/>
                </a:lnTo>
                <a:lnTo>
                  <a:pt x="117074" y="96167"/>
                </a:lnTo>
                <a:lnTo>
                  <a:pt x="125040" y="94592"/>
                </a:lnTo>
                <a:lnTo>
                  <a:pt x="132891" y="93541"/>
                </a:lnTo>
                <a:lnTo>
                  <a:pt x="140663" y="91571"/>
                </a:lnTo>
                <a:lnTo>
                  <a:pt x="148386" y="88988"/>
                </a:lnTo>
                <a:lnTo>
                  <a:pt x="156074" y="85995"/>
                </a:lnTo>
                <a:lnTo>
                  <a:pt x="163740" y="82730"/>
                </a:lnTo>
                <a:lnTo>
                  <a:pt x="179030" y="75716"/>
                </a:lnTo>
                <a:lnTo>
                  <a:pt x="201919" y="64627"/>
                </a:lnTo>
                <a:lnTo>
                  <a:pt x="210812" y="60865"/>
                </a:lnTo>
                <a:lnTo>
                  <a:pt x="220552" y="57086"/>
                </a:lnTo>
                <a:lnTo>
                  <a:pt x="241534" y="49502"/>
                </a:lnTo>
                <a:lnTo>
                  <a:pt x="263559" y="41898"/>
                </a:lnTo>
                <a:lnTo>
                  <a:pt x="273496" y="38092"/>
                </a:lnTo>
                <a:lnTo>
                  <a:pt x="282660" y="34285"/>
                </a:lnTo>
                <a:lnTo>
                  <a:pt x="291310" y="30477"/>
                </a:lnTo>
                <a:lnTo>
                  <a:pt x="299618" y="27938"/>
                </a:lnTo>
                <a:lnTo>
                  <a:pt x="307695" y="26245"/>
                </a:lnTo>
                <a:lnTo>
                  <a:pt x="315620" y="25117"/>
                </a:lnTo>
                <a:lnTo>
                  <a:pt x="325983" y="21825"/>
                </a:lnTo>
                <a:lnTo>
                  <a:pt x="337973" y="1709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2"/>
          <p:cNvSpPr/>
          <p:nvPr/>
        </p:nvSpPr>
        <p:spPr>
          <a:xfrm>
            <a:off x="7600950" y="3486150"/>
            <a:ext cx="160020" cy="34290"/>
          </a:xfrm>
          <a:custGeom>
            <a:avLst/>
            <a:gdLst/>
            <a:ahLst/>
            <a:cxnLst/>
            <a:rect l="0" t="0" r="0" b="0"/>
            <a:pathLst>
              <a:path w="160020" h="34290">
                <a:moveTo>
                  <a:pt x="0" y="34289"/>
                </a:moveTo>
                <a:lnTo>
                  <a:pt x="18203" y="28222"/>
                </a:lnTo>
                <a:lnTo>
                  <a:pt x="24835" y="26434"/>
                </a:lnTo>
                <a:lnTo>
                  <a:pt x="30526" y="25243"/>
                </a:lnTo>
                <a:lnTo>
                  <a:pt x="35591" y="24448"/>
                </a:lnTo>
                <a:lnTo>
                  <a:pt x="40237" y="23919"/>
                </a:lnTo>
                <a:lnTo>
                  <a:pt x="44605" y="23566"/>
                </a:lnTo>
                <a:lnTo>
                  <a:pt x="48786" y="23330"/>
                </a:lnTo>
                <a:lnTo>
                  <a:pt x="52844" y="21903"/>
                </a:lnTo>
                <a:lnTo>
                  <a:pt x="56819" y="19682"/>
                </a:lnTo>
                <a:lnTo>
                  <a:pt x="60739" y="16931"/>
                </a:lnTo>
                <a:lnTo>
                  <a:pt x="65893" y="15097"/>
                </a:lnTo>
                <a:lnTo>
                  <a:pt x="71868" y="13875"/>
                </a:lnTo>
                <a:lnTo>
                  <a:pt x="78392" y="13060"/>
                </a:lnTo>
                <a:lnTo>
                  <a:pt x="84011" y="12516"/>
                </a:lnTo>
                <a:lnTo>
                  <a:pt x="89027" y="12154"/>
                </a:lnTo>
                <a:lnTo>
                  <a:pt x="93641" y="11912"/>
                </a:lnTo>
                <a:lnTo>
                  <a:pt x="99257" y="10481"/>
                </a:lnTo>
                <a:lnTo>
                  <a:pt x="105541" y="8258"/>
                </a:lnTo>
                <a:lnTo>
                  <a:pt x="112271" y="5505"/>
                </a:lnTo>
                <a:lnTo>
                  <a:pt x="118027" y="3670"/>
                </a:lnTo>
                <a:lnTo>
                  <a:pt x="123135" y="2446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"/>
          <p:cNvSpPr/>
          <p:nvPr/>
        </p:nvSpPr>
        <p:spPr>
          <a:xfrm>
            <a:off x="7589519" y="3531870"/>
            <a:ext cx="205741" cy="80010"/>
          </a:xfrm>
          <a:custGeom>
            <a:avLst/>
            <a:gdLst/>
            <a:ahLst/>
            <a:cxnLst/>
            <a:rect l="0" t="0" r="0" b="0"/>
            <a:pathLst>
              <a:path w="205741" h="80010">
                <a:moveTo>
                  <a:pt x="0" y="80009"/>
                </a:moveTo>
                <a:lnTo>
                  <a:pt x="18204" y="80009"/>
                </a:lnTo>
                <a:lnTo>
                  <a:pt x="24836" y="78739"/>
                </a:lnTo>
                <a:lnTo>
                  <a:pt x="30527" y="76623"/>
                </a:lnTo>
                <a:lnTo>
                  <a:pt x="35592" y="73942"/>
                </a:lnTo>
                <a:lnTo>
                  <a:pt x="45318" y="69614"/>
                </a:lnTo>
                <a:lnTo>
                  <a:pt x="73058" y="58032"/>
                </a:lnTo>
                <a:lnTo>
                  <a:pt x="86805" y="52658"/>
                </a:lnTo>
                <a:lnTo>
                  <a:pt x="112241" y="43300"/>
                </a:lnTo>
                <a:lnTo>
                  <a:pt x="123087" y="39026"/>
                </a:lnTo>
                <a:lnTo>
                  <a:pt x="132858" y="34908"/>
                </a:lnTo>
                <a:lnTo>
                  <a:pt x="141912" y="30891"/>
                </a:lnTo>
                <a:lnTo>
                  <a:pt x="149218" y="28214"/>
                </a:lnTo>
                <a:lnTo>
                  <a:pt x="155359" y="26429"/>
                </a:lnTo>
                <a:lnTo>
                  <a:pt x="160723" y="25240"/>
                </a:lnTo>
                <a:lnTo>
                  <a:pt x="166839" y="23176"/>
                </a:lnTo>
                <a:lnTo>
                  <a:pt x="173456" y="20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"/>
          <p:cNvSpPr/>
          <p:nvPr/>
        </p:nvSpPr>
        <p:spPr>
          <a:xfrm>
            <a:off x="7900958" y="3246119"/>
            <a:ext cx="196838" cy="536404"/>
          </a:xfrm>
          <a:custGeom>
            <a:avLst/>
            <a:gdLst/>
            <a:ahLst/>
            <a:cxnLst/>
            <a:rect l="0" t="0" r="0" b="0"/>
            <a:pathLst>
              <a:path w="196838" h="536404">
                <a:moveTo>
                  <a:pt x="168621" y="0"/>
                </a:moveTo>
                <a:lnTo>
                  <a:pt x="162554" y="12136"/>
                </a:lnTo>
                <a:lnTo>
                  <a:pt x="159496" y="16981"/>
                </a:lnTo>
                <a:lnTo>
                  <a:pt x="156188" y="21481"/>
                </a:lnTo>
                <a:lnTo>
                  <a:pt x="152713" y="25751"/>
                </a:lnTo>
                <a:lnTo>
                  <a:pt x="147856" y="33677"/>
                </a:lnTo>
                <a:lnTo>
                  <a:pt x="142078" y="44042"/>
                </a:lnTo>
                <a:lnTo>
                  <a:pt x="125197" y="76126"/>
                </a:lnTo>
                <a:lnTo>
                  <a:pt x="102047" y="121859"/>
                </a:lnTo>
                <a:lnTo>
                  <a:pt x="96298" y="132039"/>
                </a:lnTo>
                <a:lnTo>
                  <a:pt x="91196" y="140096"/>
                </a:lnTo>
                <a:lnTo>
                  <a:pt x="86524" y="146738"/>
                </a:lnTo>
                <a:lnTo>
                  <a:pt x="77060" y="166405"/>
                </a:lnTo>
                <a:lnTo>
                  <a:pt x="22728" y="289084"/>
                </a:lnTo>
                <a:lnTo>
                  <a:pt x="16749" y="304483"/>
                </a:lnTo>
                <a:lnTo>
                  <a:pt x="11493" y="319829"/>
                </a:lnTo>
                <a:lnTo>
                  <a:pt x="6720" y="335139"/>
                </a:lnTo>
                <a:lnTo>
                  <a:pt x="3537" y="349156"/>
                </a:lnTo>
                <a:lnTo>
                  <a:pt x="1415" y="362311"/>
                </a:lnTo>
                <a:lnTo>
                  <a:pt x="0" y="374890"/>
                </a:lnTo>
                <a:lnTo>
                  <a:pt x="327" y="393437"/>
                </a:lnTo>
                <a:lnTo>
                  <a:pt x="1816" y="415962"/>
                </a:lnTo>
                <a:lnTo>
                  <a:pt x="5585" y="460462"/>
                </a:lnTo>
                <a:lnTo>
                  <a:pt x="7261" y="488707"/>
                </a:lnTo>
                <a:lnTo>
                  <a:pt x="8978" y="498525"/>
                </a:lnTo>
                <a:lnTo>
                  <a:pt x="14272" y="512820"/>
                </a:lnTo>
                <a:lnTo>
                  <a:pt x="17462" y="518410"/>
                </a:lnTo>
                <a:lnTo>
                  <a:pt x="20859" y="523407"/>
                </a:lnTo>
                <a:lnTo>
                  <a:pt x="24393" y="528008"/>
                </a:lnTo>
                <a:lnTo>
                  <a:pt x="29289" y="531076"/>
                </a:lnTo>
                <a:lnTo>
                  <a:pt x="35094" y="533120"/>
                </a:lnTo>
                <a:lnTo>
                  <a:pt x="41503" y="534484"/>
                </a:lnTo>
                <a:lnTo>
                  <a:pt x="47046" y="535393"/>
                </a:lnTo>
                <a:lnTo>
                  <a:pt x="52011" y="535998"/>
                </a:lnTo>
                <a:lnTo>
                  <a:pt x="56591" y="536403"/>
                </a:lnTo>
                <a:lnTo>
                  <a:pt x="62184" y="535402"/>
                </a:lnTo>
                <a:lnTo>
                  <a:pt x="68454" y="533465"/>
                </a:lnTo>
                <a:lnTo>
                  <a:pt x="75173" y="530903"/>
                </a:lnTo>
                <a:lnTo>
                  <a:pt x="80922" y="529196"/>
                </a:lnTo>
                <a:lnTo>
                  <a:pt x="86025" y="528057"/>
                </a:lnTo>
                <a:lnTo>
                  <a:pt x="90697" y="527298"/>
                </a:lnTo>
                <a:lnTo>
                  <a:pt x="96353" y="524252"/>
                </a:lnTo>
                <a:lnTo>
                  <a:pt x="102661" y="519682"/>
                </a:lnTo>
                <a:lnTo>
                  <a:pt x="109408" y="514094"/>
                </a:lnTo>
                <a:lnTo>
                  <a:pt x="116446" y="507830"/>
                </a:lnTo>
                <a:lnTo>
                  <a:pt x="131040" y="494096"/>
                </a:lnTo>
                <a:lnTo>
                  <a:pt x="153535" y="472083"/>
                </a:lnTo>
                <a:lnTo>
                  <a:pt x="159834" y="464582"/>
                </a:lnTo>
                <a:lnTo>
                  <a:pt x="165303" y="457042"/>
                </a:lnTo>
                <a:lnTo>
                  <a:pt x="170219" y="449474"/>
                </a:lnTo>
                <a:lnTo>
                  <a:pt x="175681" y="437680"/>
                </a:lnTo>
                <a:lnTo>
                  <a:pt x="179379" y="424394"/>
                </a:lnTo>
                <a:lnTo>
                  <a:pt x="185256" y="401557"/>
                </a:lnTo>
                <a:lnTo>
                  <a:pt x="188601" y="390895"/>
                </a:lnTo>
                <a:lnTo>
                  <a:pt x="192102" y="381246"/>
                </a:lnTo>
                <a:lnTo>
                  <a:pt x="195705" y="372274"/>
                </a:lnTo>
                <a:lnTo>
                  <a:pt x="196837" y="365023"/>
                </a:lnTo>
                <a:lnTo>
                  <a:pt x="196322" y="358919"/>
                </a:lnTo>
                <a:lnTo>
                  <a:pt x="192362" y="347480"/>
                </a:lnTo>
                <a:lnTo>
                  <a:pt x="186370" y="333929"/>
                </a:lnTo>
                <a:lnTo>
                  <a:pt x="182994" y="328029"/>
                </a:lnTo>
                <a:lnTo>
                  <a:pt x="179473" y="322826"/>
                </a:lnTo>
                <a:lnTo>
                  <a:pt x="175855" y="318088"/>
                </a:lnTo>
                <a:lnTo>
                  <a:pt x="172174" y="313659"/>
                </a:lnTo>
                <a:lnTo>
                  <a:pt x="168450" y="309436"/>
                </a:lnTo>
                <a:lnTo>
                  <a:pt x="164697" y="305351"/>
                </a:lnTo>
                <a:lnTo>
                  <a:pt x="159656" y="302627"/>
                </a:lnTo>
                <a:lnTo>
                  <a:pt x="153755" y="300812"/>
                </a:lnTo>
                <a:lnTo>
                  <a:pt x="147280" y="299602"/>
                </a:lnTo>
                <a:lnTo>
                  <a:pt x="141693" y="298794"/>
                </a:lnTo>
                <a:lnTo>
                  <a:pt x="136700" y="298256"/>
                </a:lnTo>
                <a:lnTo>
                  <a:pt x="132100" y="297898"/>
                </a:lnTo>
                <a:lnTo>
                  <a:pt x="127764" y="298929"/>
                </a:lnTo>
                <a:lnTo>
                  <a:pt x="123603" y="300886"/>
                </a:lnTo>
                <a:lnTo>
                  <a:pt x="119560" y="303461"/>
                </a:lnTo>
                <a:lnTo>
                  <a:pt x="114324" y="307717"/>
                </a:lnTo>
                <a:lnTo>
                  <a:pt x="108293" y="313095"/>
                </a:lnTo>
                <a:lnTo>
                  <a:pt x="96088" y="324574"/>
                </a:lnTo>
                <a:lnTo>
                  <a:pt x="86431" y="333908"/>
                </a:lnTo>
                <a:lnTo>
                  <a:pt x="82078" y="340716"/>
                </a:lnTo>
                <a:lnTo>
                  <a:pt x="77906" y="349064"/>
                </a:lnTo>
                <a:lnTo>
                  <a:pt x="73855" y="358440"/>
                </a:lnTo>
                <a:lnTo>
                  <a:pt x="69884" y="365960"/>
                </a:lnTo>
                <a:lnTo>
                  <a:pt x="65966" y="372243"/>
                </a:lnTo>
                <a:lnTo>
                  <a:pt x="62085" y="377702"/>
                </a:lnTo>
                <a:lnTo>
                  <a:pt x="58227" y="382612"/>
                </a:lnTo>
                <a:lnTo>
                  <a:pt x="54385" y="387155"/>
                </a:lnTo>
                <a:lnTo>
                  <a:pt x="50554" y="391453"/>
                </a:lnTo>
                <a:lnTo>
                  <a:pt x="46730" y="399399"/>
                </a:lnTo>
                <a:lnTo>
                  <a:pt x="42910" y="409776"/>
                </a:lnTo>
                <a:lnTo>
                  <a:pt x="39094" y="421774"/>
                </a:lnTo>
                <a:lnTo>
                  <a:pt x="36550" y="432313"/>
                </a:lnTo>
                <a:lnTo>
                  <a:pt x="34854" y="441879"/>
                </a:lnTo>
                <a:lnTo>
                  <a:pt x="33723" y="450796"/>
                </a:lnTo>
                <a:lnTo>
                  <a:pt x="32969" y="461821"/>
                </a:lnTo>
                <a:lnTo>
                  <a:pt x="32467" y="474251"/>
                </a:lnTo>
                <a:lnTo>
                  <a:pt x="32132" y="487617"/>
                </a:lnTo>
                <a:lnTo>
                  <a:pt x="33178" y="496528"/>
                </a:lnTo>
                <a:lnTo>
                  <a:pt x="35146" y="502469"/>
                </a:lnTo>
                <a:lnTo>
                  <a:pt x="42892" y="5143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"/>
          <p:cNvSpPr/>
          <p:nvPr/>
        </p:nvSpPr>
        <p:spPr>
          <a:xfrm>
            <a:off x="8172450" y="3497579"/>
            <a:ext cx="34291" cy="22861"/>
          </a:xfrm>
          <a:custGeom>
            <a:avLst/>
            <a:gdLst/>
            <a:ahLst/>
            <a:cxnLst/>
            <a:rect l="0" t="0" r="0" b="0"/>
            <a:pathLst>
              <a:path w="34291" h="22861">
                <a:moveTo>
                  <a:pt x="34290" y="0"/>
                </a:moveTo>
                <a:lnTo>
                  <a:pt x="28222" y="6068"/>
                </a:lnTo>
                <a:lnTo>
                  <a:pt x="25165" y="7856"/>
                </a:lnTo>
                <a:lnTo>
                  <a:pt x="21856" y="9047"/>
                </a:lnTo>
                <a:lnTo>
                  <a:pt x="18381" y="9842"/>
                </a:lnTo>
                <a:lnTo>
                  <a:pt x="16064" y="11642"/>
                </a:lnTo>
                <a:lnTo>
                  <a:pt x="14520" y="14111"/>
                </a:lnTo>
                <a:lnTo>
                  <a:pt x="12040" y="21132"/>
                </a:lnTo>
                <a:lnTo>
                  <a:pt x="11836" y="20438"/>
                </a:lnTo>
                <a:lnTo>
                  <a:pt x="11701" y="18705"/>
                </a:lnTo>
                <a:lnTo>
                  <a:pt x="11610" y="16281"/>
                </a:lnTo>
                <a:lnTo>
                  <a:pt x="12820" y="14664"/>
                </a:lnTo>
                <a:lnTo>
                  <a:pt x="14896" y="13586"/>
                </a:lnTo>
                <a:lnTo>
                  <a:pt x="17551" y="12867"/>
                </a:lnTo>
                <a:lnTo>
                  <a:pt x="19320" y="11119"/>
                </a:lnTo>
                <a:lnTo>
                  <a:pt x="20500" y="8682"/>
                </a:lnTo>
                <a:lnTo>
                  <a:pt x="21287" y="5788"/>
                </a:lnTo>
                <a:lnTo>
                  <a:pt x="20540" y="3859"/>
                </a:lnTo>
                <a:lnTo>
                  <a:pt x="18774" y="2573"/>
                </a:lnTo>
                <a:lnTo>
                  <a:pt x="0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"/>
          <p:cNvSpPr/>
          <p:nvPr/>
        </p:nvSpPr>
        <p:spPr>
          <a:xfrm>
            <a:off x="8299212" y="3280409"/>
            <a:ext cx="169279" cy="514351"/>
          </a:xfrm>
          <a:custGeom>
            <a:avLst/>
            <a:gdLst/>
            <a:ahLst/>
            <a:cxnLst/>
            <a:rect l="0" t="0" r="0" b="0"/>
            <a:pathLst>
              <a:path w="169279" h="514351">
                <a:moveTo>
                  <a:pt x="101838" y="0"/>
                </a:moveTo>
                <a:lnTo>
                  <a:pt x="95770" y="12136"/>
                </a:lnTo>
                <a:lnTo>
                  <a:pt x="55287" y="102943"/>
                </a:lnTo>
                <a:lnTo>
                  <a:pt x="51754" y="113078"/>
                </a:lnTo>
                <a:lnTo>
                  <a:pt x="49399" y="122376"/>
                </a:lnTo>
                <a:lnTo>
                  <a:pt x="47828" y="131114"/>
                </a:lnTo>
                <a:lnTo>
                  <a:pt x="44241" y="142020"/>
                </a:lnTo>
                <a:lnTo>
                  <a:pt x="39310" y="154370"/>
                </a:lnTo>
                <a:lnTo>
                  <a:pt x="33482" y="167684"/>
                </a:lnTo>
                <a:lnTo>
                  <a:pt x="29598" y="180369"/>
                </a:lnTo>
                <a:lnTo>
                  <a:pt x="27007" y="192636"/>
                </a:lnTo>
                <a:lnTo>
                  <a:pt x="25281" y="204624"/>
                </a:lnTo>
                <a:lnTo>
                  <a:pt x="21590" y="220236"/>
                </a:lnTo>
                <a:lnTo>
                  <a:pt x="16589" y="238264"/>
                </a:lnTo>
                <a:lnTo>
                  <a:pt x="10715" y="257903"/>
                </a:lnTo>
                <a:lnTo>
                  <a:pt x="6799" y="276076"/>
                </a:lnTo>
                <a:lnTo>
                  <a:pt x="4188" y="293270"/>
                </a:lnTo>
                <a:lnTo>
                  <a:pt x="2448" y="309814"/>
                </a:lnTo>
                <a:lnTo>
                  <a:pt x="1289" y="329733"/>
                </a:lnTo>
                <a:lnTo>
                  <a:pt x="0" y="375572"/>
                </a:lnTo>
                <a:lnTo>
                  <a:pt x="925" y="395161"/>
                </a:lnTo>
                <a:lnTo>
                  <a:pt x="2813" y="412031"/>
                </a:lnTo>
                <a:lnTo>
                  <a:pt x="5341" y="427087"/>
                </a:lnTo>
                <a:lnTo>
                  <a:pt x="8297" y="438395"/>
                </a:lnTo>
                <a:lnTo>
                  <a:pt x="11537" y="447204"/>
                </a:lnTo>
                <a:lnTo>
                  <a:pt x="14967" y="454346"/>
                </a:lnTo>
                <a:lnTo>
                  <a:pt x="18778" y="465668"/>
                </a:lnTo>
                <a:lnTo>
                  <a:pt x="19794" y="470466"/>
                </a:lnTo>
                <a:lnTo>
                  <a:pt x="23012" y="476204"/>
                </a:lnTo>
                <a:lnTo>
                  <a:pt x="27697" y="482569"/>
                </a:lnTo>
                <a:lnTo>
                  <a:pt x="41331" y="498900"/>
                </a:lnTo>
                <a:lnTo>
                  <a:pt x="46583" y="504520"/>
                </a:lnTo>
                <a:lnTo>
                  <a:pt x="49761" y="507797"/>
                </a:lnTo>
                <a:lnTo>
                  <a:pt x="53150" y="509982"/>
                </a:lnTo>
                <a:lnTo>
                  <a:pt x="56679" y="511438"/>
                </a:lnTo>
                <a:lnTo>
                  <a:pt x="60302" y="512409"/>
                </a:lnTo>
                <a:lnTo>
                  <a:pt x="63987" y="513056"/>
                </a:lnTo>
                <a:lnTo>
                  <a:pt x="67714" y="513488"/>
                </a:lnTo>
                <a:lnTo>
                  <a:pt x="76753" y="514180"/>
                </a:lnTo>
                <a:lnTo>
                  <a:pt x="81375" y="510888"/>
                </a:lnTo>
                <a:lnTo>
                  <a:pt x="84386" y="508232"/>
                </a:lnTo>
                <a:lnTo>
                  <a:pt x="87663" y="503922"/>
                </a:lnTo>
                <a:lnTo>
                  <a:pt x="91118" y="498508"/>
                </a:lnTo>
                <a:lnTo>
                  <a:pt x="94691" y="492359"/>
                </a:lnTo>
                <a:lnTo>
                  <a:pt x="98343" y="488259"/>
                </a:lnTo>
                <a:lnTo>
                  <a:pt x="102048" y="485527"/>
                </a:lnTo>
                <a:lnTo>
                  <a:pt x="105788" y="483705"/>
                </a:lnTo>
                <a:lnTo>
                  <a:pt x="109551" y="479950"/>
                </a:lnTo>
                <a:lnTo>
                  <a:pt x="113330" y="474907"/>
                </a:lnTo>
                <a:lnTo>
                  <a:pt x="117119" y="469005"/>
                </a:lnTo>
                <a:lnTo>
                  <a:pt x="120915" y="463800"/>
                </a:lnTo>
                <a:lnTo>
                  <a:pt x="124716" y="459060"/>
                </a:lnTo>
                <a:lnTo>
                  <a:pt x="128520" y="454630"/>
                </a:lnTo>
                <a:lnTo>
                  <a:pt x="132326" y="447867"/>
                </a:lnTo>
                <a:lnTo>
                  <a:pt x="136133" y="439548"/>
                </a:lnTo>
                <a:lnTo>
                  <a:pt x="139941" y="430192"/>
                </a:lnTo>
                <a:lnTo>
                  <a:pt x="145020" y="420145"/>
                </a:lnTo>
                <a:lnTo>
                  <a:pt x="150946" y="409637"/>
                </a:lnTo>
                <a:lnTo>
                  <a:pt x="157436" y="398821"/>
                </a:lnTo>
                <a:lnTo>
                  <a:pt x="161763" y="389071"/>
                </a:lnTo>
                <a:lnTo>
                  <a:pt x="164648" y="380031"/>
                </a:lnTo>
                <a:lnTo>
                  <a:pt x="166572" y="371464"/>
                </a:lnTo>
                <a:lnTo>
                  <a:pt x="167853" y="363213"/>
                </a:lnTo>
                <a:lnTo>
                  <a:pt x="169278" y="347271"/>
                </a:lnTo>
                <a:lnTo>
                  <a:pt x="168387" y="340734"/>
                </a:lnTo>
                <a:lnTo>
                  <a:pt x="164012" y="330084"/>
                </a:lnTo>
                <a:lnTo>
                  <a:pt x="161067" y="326737"/>
                </a:lnTo>
                <a:lnTo>
                  <a:pt x="157834" y="324505"/>
                </a:lnTo>
                <a:lnTo>
                  <a:pt x="154409" y="323017"/>
                </a:lnTo>
                <a:lnTo>
                  <a:pt x="150855" y="322024"/>
                </a:lnTo>
                <a:lnTo>
                  <a:pt x="147215" y="321363"/>
                </a:lnTo>
                <a:lnTo>
                  <a:pt x="143519" y="320922"/>
                </a:lnTo>
                <a:lnTo>
                  <a:pt x="139786" y="320628"/>
                </a:lnTo>
                <a:lnTo>
                  <a:pt x="136026" y="320432"/>
                </a:lnTo>
                <a:lnTo>
                  <a:pt x="128462" y="320215"/>
                </a:lnTo>
                <a:lnTo>
                  <a:pt x="120867" y="320118"/>
                </a:lnTo>
                <a:lnTo>
                  <a:pt x="115794" y="322632"/>
                </a:lnTo>
                <a:lnTo>
                  <a:pt x="109872" y="326848"/>
                </a:lnTo>
                <a:lnTo>
                  <a:pt x="103384" y="332199"/>
                </a:lnTo>
                <a:lnTo>
                  <a:pt x="97788" y="335766"/>
                </a:lnTo>
                <a:lnTo>
                  <a:pt x="92788" y="338144"/>
                </a:lnTo>
                <a:lnTo>
                  <a:pt x="88185" y="339730"/>
                </a:lnTo>
                <a:lnTo>
                  <a:pt x="85116" y="342057"/>
                </a:lnTo>
                <a:lnTo>
                  <a:pt x="83070" y="344878"/>
                </a:lnTo>
                <a:lnTo>
                  <a:pt x="81706" y="348029"/>
                </a:lnTo>
                <a:lnTo>
                  <a:pt x="78256" y="352670"/>
                </a:lnTo>
                <a:lnTo>
                  <a:pt x="73417" y="358303"/>
                </a:lnTo>
                <a:lnTo>
                  <a:pt x="67650" y="364599"/>
                </a:lnTo>
                <a:lnTo>
                  <a:pt x="62536" y="368796"/>
                </a:lnTo>
                <a:lnTo>
                  <a:pt x="57856" y="371594"/>
                </a:lnTo>
                <a:lnTo>
                  <a:pt x="53467" y="373459"/>
                </a:lnTo>
                <a:lnTo>
                  <a:pt x="50541" y="377243"/>
                </a:lnTo>
                <a:lnTo>
                  <a:pt x="48590" y="382306"/>
                </a:lnTo>
                <a:lnTo>
                  <a:pt x="45152" y="394704"/>
                </a:lnTo>
                <a:lnTo>
                  <a:pt x="42457" y="401566"/>
                </a:lnTo>
                <a:lnTo>
                  <a:pt x="37346" y="414694"/>
                </a:lnTo>
                <a:lnTo>
                  <a:pt x="34470" y="429225"/>
                </a:lnTo>
                <a:lnTo>
                  <a:pt x="33617" y="441573"/>
                </a:lnTo>
                <a:lnTo>
                  <a:pt x="33329" y="457124"/>
                </a:lnTo>
                <a:lnTo>
                  <a:pt x="33304" y="460959"/>
                </a:lnTo>
                <a:lnTo>
                  <a:pt x="36666" y="475381"/>
                </a:lnTo>
                <a:lnTo>
                  <a:pt x="39339" y="484561"/>
                </a:lnTo>
                <a:lnTo>
                  <a:pt x="42311" y="498147"/>
                </a:lnTo>
                <a:lnTo>
                  <a:pt x="43984" y="509549"/>
                </a:lnTo>
                <a:lnTo>
                  <a:pt x="56117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7"/>
          <p:cNvSpPr/>
          <p:nvPr/>
        </p:nvSpPr>
        <p:spPr>
          <a:xfrm>
            <a:off x="8561069" y="3223916"/>
            <a:ext cx="331472" cy="529384"/>
          </a:xfrm>
          <a:custGeom>
            <a:avLst/>
            <a:gdLst/>
            <a:ahLst/>
            <a:cxnLst/>
            <a:rect l="0" t="0" r="0" b="0"/>
            <a:pathLst>
              <a:path w="331472" h="529384">
                <a:moveTo>
                  <a:pt x="0" y="307954"/>
                </a:moveTo>
                <a:lnTo>
                  <a:pt x="0" y="320089"/>
                </a:lnTo>
                <a:lnTo>
                  <a:pt x="1271" y="324934"/>
                </a:lnTo>
                <a:lnTo>
                  <a:pt x="7856" y="339090"/>
                </a:lnTo>
                <a:lnTo>
                  <a:pt x="9842" y="351849"/>
                </a:lnTo>
                <a:lnTo>
                  <a:pt x="11641" y="357537"/>
                </a:lnTo>
                <a:lnTo>
                  <a:pt x="17028" y="367244"/>
                </a:lnTo>
                <a:lnTo>
                  <a:pt x="20268" y="382565"/>
                </a:lnTo>
                <a:lnTo>
                  <a:pt x="21132" y="391984"/>
                </a:lnTo>
                <a:lnTo>
                  <a:pt x="22979" y="403344"/>
                </a:lnTo>
                <a:lnTo>
                  <a:pt x="25479" y="415997"/>
                </a:lnTo>
                <a:lnTo>
                  <a:pt x="28416" y="429512"/>
                </a:lnTo>
                <a:lnTo>
                  <a:pt x="31644" y="441063"/>
                </a:lnTo>
                <a:lnTo>
                  <a:pt x="35066" y="451303"/>
                </a:lnTo>
                <a:lnTo>
                  <a:pt x="38618" y="460670"/>
                </a:lnTo>
                <a:lnTo>
                  <a:pt x="45951" y="481238"/>
                </a:lnTo>
                <a:lnTo>
                  <a:pt x="49684" y="492056"/>
                </a:lnTo>
                <a:lnTo>
                  <a:pt x="57218" y="507463"/>
                </a:lnTo>
                <a:lnTo>
                  <a:pt x="63531" y="518544"/>
                </a:lnTo>
                <a:lnTo>
                  <a:pt x="66336" y="527703"/>
                </a:lnTo>
                <a:lnTo>
                  <a:pt x="68354" y="529383"/>
                </a:lnTo>
                <a:lnTo>
                  <a:pt x="70970" y="529233"/>
                </a:lnTo>
                <a:lnTo>
                  <a:pt x="73983" y="527863"/>
                </a:lnTo>
                <a:lnTo>
                  <a:pt x="75992" y="525680"/>
                </a:lnTo>
                <a:lnTo>
                  <a:pt x="77331" y="522954"/>
                </a:lnTo>
                <a:lnTo>
                  <a:pt x="78224" y="519867"/>
                </a:lnTo>
                <a:lnTo>
                  <a:pt x="77550" y="503839"/>
                </a:lnTo>
                <a:lnTo>
                  <a:pt x="71803" y="422156"/>
                </a:lnTo>
                <a:lnTo>
                  <a:pt x="70013" y="375644"/>
                </a:lnTo>
                <a:lnTo>
                  <a:pt x="68863" y="321418"/>
                </a:lnTo>
                <a:lnTo>
                  <a:pt x="68581" y="153123"/>
                </a:lnTo>
                <a:lnTo>
                  <a:pt x="69851" y="142503"/>
                </a:lnTo>
                <a:lnTo>
                  <a:pt x="71967" y="130343"/>
                </a:lnTo>
                <a:lnTo>
                  <a:pt x="74648" y="117157"/>
                </a:lnTo>
                <a:lnTo>
                  <a:pt x="78976" y="103286"/>
                </a:lnTo>
                <a:lnTo>
                  <a:pt x="84400" y="88958"/>
                </a:lnTo>
                <a:lnTo>
                  <a:pt x="99222" y="53734"/>
                </a:lnTo>
                <a:lnTo>
                  <a:pt x="107858" y="41565"/>
                </a:lnTo>
                <a:lnTo>
                  <a:pt x="111276" y="38921"/>
                </a:lnTo>
                <a:lnTo>
                  <a:pt x="114823" y="37158"/>
                </a:lnTo>
                <a:lnTo>
                  <a:pt x="141779" y="28262"/>
                </a:lnTo>
                <a:lnTo>
                  <a:pt x="154210" y="24972"/>
                </a:lnTo>
                <a:lnTo>
                  <a:pt x="231896" y="6827"/>
                </a:lnTo>
                <a:lnTo>
                  <a:pt x="244767" y="4332"/>
                </a:lnTo>
                <a:lnTo>
                  <a:pt x="255889" y="2669"/>
                </a:lnTo>
                <a:lnTo>
                  <a:pt x="265843" y="1560"/>
                </a:lnTo>
                <a:lnTo>
                  <a:pt x="276289" y="822"/>
                </a:lnTo>
                <a:lnTo>
                  <a:pt x="287063" y="329"/>
                </a:lnTo>
                <a:lnTo>
                  <a:pt x="298055" y="0"/>
                </a:lnTo>
                <a:lnTo>
                  <a:pt x="306654" y="1051"/>
                </a:lnTo>
                <a:lnTo>
                  <a:pt x="313655" y="3022"/>
                </a:lnTo>
                <a:lnTo>
                  <a:pt x="319594" y="5606"/>
                </a:lnTo>
                <a:lnTo>
                  <a:pt x="323553" y="8598"/>
                </a:lnTo>
                <a:lnTo>
                  <a:pt x="326192" y="11864"/>
                </a:lnTo>
                <a:lnTo>
                  <a:pt x="331471" y="222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"/>
          <p:cNvSpPr/>
          <p:nvPr/>
        </p:nvSpPr>
        <p:spPr>
          <a:xfrm>
            <a:off x="8698229" y="3360420"/>
            <a:ext cx="239708" cy="342901"/>
          </a:xfrm>
          <a:custGeom>
            <a:avLst/>
            <a:gdLst/>
            <a:ahLst/>
            <a:cxnLst/>
            <a:rect l="0" t="0" r="0" b="0"/>
            <a:pathLst>
              <a:path w="239708" h="342901">
                <a:moveTo>
                  <a:pt x="34290" y="0"/>
                </a:moveTo>
                <a:lnTo>
                  <a:pt x="44132" y="9840"/>
                </a:lnTo>
                <a:lnTo>
                  <a:pt x="48402" y="10723"/>
                </a:lnTo>
                <a:lnTo>
                  <a:pt x="51318" y="10959"/>
                </a:lnTo>
                <a:lnTo>
                  <a:pt x="54532" y="9846"/>
                </a:lnTo>
                <a:lnTo>
                  <a:pt x="61490" y="5222"/>
                </a:lnTo>
                <a:lnTo>
                  <a:pt x="68816" y="2321"/>
                </a:lnTo>
                <a:lnTo>
                  <a:pt x="76305" y="1031"/>
                </a:lnTo>
                <a:lnTo>
                  <a:pt x="80080" y="687"/>
                </a:lnTo>
                <a:lnTo>
                  <a:pt x="83867" y="458"/>
                </a:lnTo>
                <a:lnTo>
                  <a:pt x="91461" y="203"/>
                </a:lnTo>
                <a:lnTo>
                  <a:pt x="106263" y="60"/>
                </a:lnTo>
                <a:lnTo>
                  <a:pt x="112752" y="40"/>
                </a:lnTo>
                <a:lnTo>
                  <a:pt x="119618" y="1296"/>
                </a:lnTo>
                <a:lnTo>
                  <a:pt x="126736" y="3404"/>
                </a:lnTo>
                <a:lnTo>
                  <a:pt x="134021" y="6079"/>
                </a:lnTo>
                <a:lnTo>
                  <a:pt x="138878" y="9133"/>
                </a:lnTo>
                <a:lnTo>
                  <a:pt x="142115" y="12438"/>
                </a:lnTo>
                <a:lnTo>
                  <a:pt x="144273" y="15912"/>
                </a:lnTo>
                <a:lnTo>
                  <a:pt x="144442" y="20768"/>
                </a:lnTo>
                <a:lnTo>
                  <a:pt x="143286" y="26545"/>
                </a:lnTo>
                <a:lnTo>
                  <a:pt x="141243" y="32937"/>
                </a:lnTo>
                <a:lnTo>
                  <a:pt x="135589" y="43425"/>
                </a:lnTo>
                <a:lnTo>
                  <a:pt x="128842" y="52320"/>
                </a:lnTo>
                <a:lnTo>
                  <a:pt x="121610" y="60506"/>
                </a:lnTo>
                <a:lnTo>
                  <a:pt x="114162" y="68378"/>
                </a:lnTo>
                <a:lnTo>
                  <a:pt x="99034" y="83779"/>
                </a:lnTo>
                <a:lnTo>
                  <a:pt x="93963" y="87603"/>
                </a:lnTo>
                <a:lnTo>
                  <a:pt x="88041" y="91422"/>
                </a:lnTo>
                <a:lnTo>
                  <a:pt x="72425" y="100609"/>
                </a:lnTo>
                <a:lnTo>
                  <a:pt x="71144" y="102632"/>
                </a:lnTo>
                <a:lnTo>
                  <a:pt x="69720" y="108267"/>
                </a:lnTo>
                <a:lnTo>
                  <a:pt x="70610" y="110278"/>
                </a:lnTo>
                <a:lnTo>
                  <a:pt x="72473" y="111618"/>
                </a:lnTo>
                <a:lnTo>
                  <a:pt x="74986" y="112512"/>
                </a:lnTo>
                <a:lnTo>
                  <a:pt x="77931" y="111838"/>
                </a:lnTo>
                <a:lnTo>
                  <a:pt x="84589" y="107702"/>
                </a:lnTo>
                <a:lnTo>
                  <a:pt x="91782" y="105018"/>
                </a:lnTo>
                <a:lnTo>
                  <a:pt x="95478" y="104301"/>
                </a:lnTo>
                <a:lnTo>
                  <a:pt x="100482" y="102554"/>
                </a:lnTo>
                <a:lnTo>
                  <a:pt x="106359" y="100119"/>
                </a:lnTo>
                <a:lnTo>
                  <a:pt x="112816" y="97226"/>
                </a:lnTo>
                <a:lnTo>
                  <a:pt x="118390" y="95297"/>
                </a:lnTo>
                <a:lnTo>
                  <a:pt x="123377" y="94011"/>
                </a:lnTo>
                <a:lnTo>
                  <a:pt x="127972" y="93154"/>
                </a:lnTo>
                <a:lnTo>
                  <a:pt x="137385" y="93852"/>
                </a:lnTo>
                <a:lnTo>
                  <a:pt x="150010" y="95588"/>
                </a:lnTo>
                <a:lnTo>
                  <a:pt x="164777" y="98015"/>
                </a:lnTo>
                <a:lnTo>
                  <a:pt x="177161" y="99633"/>
                </a:lnTo>
                <a:lnTo>
                  <a:pt x="187958" y="100712"/>
                </a:lnTo>
                <a:lnTo>
                  <a:pt x="197695" y="101431"/>
                </a:lnTo>
                <a:lnTo>
                  <a:pt x="204188" y="103180"/>
                </a:lnTo>
                <a:lnTo>
                  <a:pt x="208515" y="105617"/>
                </a:lnTo>
                <a:lnTo>
                  <a:pt x="211400" y="108511"/>
                </a:lnTo>
                <a:lnTo>
                  <a:pt x="215864" y="111711"/>
                </a:lnTo>
                <a:lnTo>
                  <a:pt x="221380" y="115113"/>
                </a:lnTo>
                <a:lnTo>
                  <a:pt x="227596" y="118652"/>
                </a:lnTo>
                <a:lnTo>
                  <a:pt x="231741" y="123551"/>
                </a:lnTo>
                <a:lnTo>
                  <a:pt x="234504" y="129358"/>
                </a:lnTo>
                <a:lnTo>
                  <a:pt x="236346" y="135768"/>
                </a:lnTo>
                <a:lnTo>
                  <a:pt x="238393" y="146278"/>
                </a:lnTo>
                <a:lnTo>
                  <a:pt x="238939" y="150858"/>
                </a:lnTo>
                <a:lnTo>
                  <a:pt x="239302" y="157722"/>
                </a:lnTo>
                <a:lnTo>
                  <a:pt x="239707" y="175508"/>
                </a:lnTo>
                <a:lnTo>
                  <a:pt x="238545" y="185586"/>
                </a:lnTo>
                <a:lnTo>
                  <a:pt x="236500" y="196114"/>
                </a:lnTo>
                <a:lnTo>
                  <a:pt x="233867" y="206942"/>
                </a:lnTo>
                <a:lnTo>
                  <a:pt x="229571" y="216701"/>
                </a:lnTo>
                <a:lnTo>
                  <a:pt x="224168" y="225747"/>
                </a:lnTo>
                <a:lnTo>
                  <a:pt x="218025" y="234318"/>
                </a:lnTo>
                <a:lnTo>
                  <a:pt x="211390" y="242572"/>
                </a:lnTo>
                <a:lnTo>
                  <a:pt x="204427" y="250614"/>
                </a:lnTo>
                <a:lnTo>
                  <a:pt x="197245" y="258516"/>
                </a:lnTo>
                <a:lnTo>
                  <a:pt x="179105" y="277456"/>
                </a:lnTo>
                <a:lnTo>
                  <a:pt x="168933" y="287840"/>
                </a:lnTo>
                <a:lnTo>
                  <a:pt x="159612" y="296033"/>
                </a:lnTo>
                <a:lnTo>
                  <a:pt x="150858" y="302765"/>
                </a:lnTo>
                <a:lnTo>
                  <a:pt x="142483" y="308524"/>
                </a:lnTo>
                <a:lnTo>
                  <a:pt x="135628" y="313632"/>
                </a:lnTo>
                <a:lnTo>
                  <a:pt x="129789" y="318308"/>
                </a:lnTo>
                <a:lnTo>
                  <a:pt x="124626" y="322695"/>
                </a:lnTo>
                <a:lnTo>
                  <a:pt x="117374" y="326890"/>
                </a:lnTo>
                <a:lnTo>
                  <a:pt x="108730" y="330956"/>
                </a:lnTo>
                <a:lnTo>
                  <a:pt x="99157" y="334937"/>
                </a:lnTo>
                <a:lnTo>
                  <a:pt x="90235" y="337591"/>
                </a:lnTo>
                <a:lnTo>
                  <a:pt x="81747" y="339361"/>
                </a:lnTo>
                <a:lnTo>
                  <a:pt x="73548" y="340540"/>
                </a:lnTo>
                <a:lnTo>
                  <a:pt x="65543" y="341326"/>
                </a:lnTo>
                <a:lnTo>
                  <a:pt x="57666" y="341851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"/>
          <p:cNvSpPr/>
          <p:nvPr/>
        </p:nvSpPr>
        <p:spPr>
          <a:xfrm>
            <a:off x="8202917" y="3131819"/>
            <a:ext cx="163843" cy="788671"/>
          </a:xfrm>
          <a:custGeom>
            <a:avLst/>
            <a:gdLst/>
            <a:ahLst/>
            <a:cxnLst/>
            <a:rect l="0" t="0" r="0" b="0"/>
            <a:pathLst>
              <a:path w="163843" h="788671">
                <a:moveTo>
                  <a:pt x="95262" y="0"/>
                </a:moveTo>
                <a:lnTo>
                  <a:pt x="95262" y="35592"/>
                </a:lnTo>
                <a:lnTo>
                  <a:pt x="91876" y="51379"/>
                </a:lnTo>
                <a:lnTo>
                  <a:pt x="89195" y="60923"/>
                </a:lnTo>
                <a:lnTo>
                  <a:pt x="86137" y="68555"/>
                </a:lnTo>
                <a:lnTo>
                  <a:pt x="82829" y="74914"/>
                </a:lnTo>
                <a:lnTo>
                  <a:pt x="79354" y="80423"/>
                </a:lnTo>
                <a:lnTo>
                  <a:pt x="75492" y="93317"/>
                </a:lnTo>
                <a:lnTo>
                  <a:pt x="74462" y="100312"/>
                </a:lnTo>
                <a:lnTo>
                  <a:pt x="71236" y="108785"/>
                </a:lnTo>
                <a:lnTo>
                  <a:pt x="66544" y="118243"/>
                </a:lnTo>
                <a:lnTo>
                  <a:pt x="60877" y="128359"/>
                </a:lnTo>
                <a:lnTo>
                  <a:pt x="57099" y="136373"/>
                </a:lnTo>
                <a:lnTo>
                  <a:pt x="52901" y="148664"/>
                </a:lnTo>
                <a:lnTo>
                  <a:pt x="50537" y="168791"/>
                </a:lnTo>
                <a:lnTo>
                  <a:pt x="47666" y="181107"/>
                </a:lnTo>
                <a:lnTo>
                  <a:pt x="43212" y="196939"/>
                </a:lnTo>
                <a:lnTo>
                  <a:pt x="37702" y="215112"/>
                </a:lnTo>
                <a:lnTo>
                  <a:pt x="31489" y="242469"/>
                </a:lnTo>
                <a:lnTo>
                  <a:pt x="6653" y="368782"/>
                </a:lnTo>
                <a:lnTo>
                  <a:pt x="1900" y="390635"/>
                </a:lnTo>
                <a:lnTo>
                  <a:pt x="0" y="407743"/>
                </a:lnTo>
                <a:lnTo>
                  <a:pt x="5" y="421689"/>
                </a:lnTo>
                <a:lnTo>
                  <a:pt x="1277" y="433526"/>
                </a:lnTo>
                <a:lnTo>
                  <a:pt x="2126" y="446498"/>
                </a:lnTo>
                <a:lnTo>
                  <a:pt x="2692" y="460225"/>
                </a:lnTo>
                <a:lnTo>
                  <a:pt x="3068" y="474457"/>
                </a:lnTo>
                <a:lnTo>
                  <a:pt x="6874" y="497043"/>
                </a:lnTo>
                <a:lnTo>
                  <a:pt x="11528" y="515548"/>
                </a:lnTo>
                <a:lnTo>
                  <a:pt x="13597" y="532239"/>
                </a:lnTo>
                <a:lnTo>
                  <a:pt x="17903" y="554898"/>
                </a:lnTo>
                <a:lnTo>
                  <a:pt x="24051" y="581901"/>
                </a:lnTo>
                <a:lnTo>
                  <a:pt x="31016" y="610837"/>
                </a:lnTo>
                <a:lnTo>
                  <a:pt x="34652" y="623125"/>
                </a:lnTo>
                <a:lnTo>
                  <a:pt x="38345" y="633856"/>
                </a:lnTo>
                <a:lnTo>
                  <a:pt x="42078" y="643551"/>
                </a:lnTo>
                <a:lnTo>
                  <a:pt x="45836" y="651284"/>
                </a:lnTo>
                <a:lnTo>
                  <a:pt x="49611" y="657710"/>
                </a:lnTo>
                <a:lnTo>
                  <a:pt x="53399" y="663264"/>
                </a:lnTo>
                <a:lnTo>
                  <a:pt x="57606" y="676207"/>
                </a:lnTo>
                <a:lnTo>
                  <a:pt x="58728" y="683215"/>
                </a:lnTo>
                <a:lnTo>
                  <a:pt x="63362" y="694388"/>
                </a:lnTo>
                <a:lnTo>
                  <a:pt x="66375" y="699145"/>
                </a:lnTo>
                <a:lnTo>
                  <a:pt x="70924" y="704857"/>
                </a:lnTo>
                <a:lnTo>
                  <a:pt x="76497" y="711205"/>
                </a:lnTo>
                <a:lnTo>
                  <a:pt x="82753" y="717977"/>
                </a:lnTo>
                <a:lnTo>
                  <a:pt x="89462" y="723761"/>
                </a:lnTo>
                <a:lnTo>
                  <a:pt x="96476" y="728888"/>
                </a:lnTo>
                <a:lnTo>
                  <a:pt x="103691" y="733575"/>
                </a:lnTo>
                <a:lnTo>
                  <a:pt x="109772" y="737970"/>
                </a:lnTo>
                <a:lnTo>
                  <a:pt x="115096" y="742170"/>
                </a:lnTo>
                <a:lnTo>
                  <a:pt x="119915" y="746240"/>
                </a:lnTo>
                <a:lnTo>
                  <a:pt x="123127" y="750223"/>
                </a:lnTo>
                <a:lnTo>
                  <a:pt x="125269" y="754150"/>
                </a:lnTo>
                <a:lnTo>
                  <a:pt x="126697" y="758036"/>
                </a:lnTo>
                <a:lnTo>
                  <a:pt x="128919" y="760628"/>
                </a:lnTo>
                <a:lnTo>
                  <a:pt x="131671" y="762355"/>
                </a:lnTo>
                <a:lnTo>
                  <a:pt x="134774" y="763507"/>
                </a:lnTo>
                <a:lnTo>
                  <a:pt x="138114" y="765545"/>
                </a:lnTo>
                <a:lnTo>
                  <a:pt x="141610" y="768173"/>
                </a:lnTo>
                <a:lnTo>
                  <a:pt x="149211" y="774554"/>
                </a:lnTo>
                <a:lnTo>
                  <a:pt x="163842" y="788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"/>
          <p:cNvSpPr/>
          <p:nvPr/>
        </p:nvSpPr>
        <p:spPr>
          <a:xfrm>
            <a:off x="8881109" y="3040379"/>
            <a:ext cx="193813" cy="914401"/>
          </a:xfrm>
          <a:custGeom>
            <a:avLst/>
            <a:gdLst/>
            <a:ahLst/>
            <a:cxnLst/>
            <a:rect l="0" t="0" r="0" b="0"/>
            <a:pathLst>
              <a:path w="193813" h="914401">
                <a:moveTo>
                  <a:pt x="11431" y="0"/>
                </a:moveTo>
                <a:lnTo>
                  <a:pt x="27339" y="15910"/>
                </a:lnTo>
                <a:lnTo>
                  <a:pt x="30926" y="18226"/>
                </a:lnTo>
                <a:lnTo>
                  <a:pt x="34587" y="19771"/>
                </a:lnTo>
                <a:lnTo>
                  <a:pt x="38299" y="20801"/>
                </a:lnTo>
                <a:lnTo>
                  <a:pt x="43313" y="24028"/>
                </a:lnTo>
                <a:lnTo>
                  <a:pt x="49195" y="28718"/>
                </a:lnTo>
                <a:lnTo>
                  <a:pt x="55657" y="34386"/>
                </a:lnTo>
                <a:lnTo>
                  <a:pt x="62505" y="40704"/>
                </a:lnTo>
                <a:lnTo>
                  <a:pt x="83008" y="60462"/>
                </a:lnTo>
                <a:lnTo>
                  <a:pt x="93196" y="70476"/>
                </a:lnTo>
                <a:lnTo>
                  <a:pt x="97691" y="76194"/>
                </a:lnTo>
                <a:lnTo>
                  <a:pt x="101957" y="82546"/>
                </a:lnTo>
                <a:lnTo>
                  <a:pt x="106072" y="89321"/>
                </a:lnTo>
                <a:lnTo>
                  <a:pt x="110084" y="96377"/>
                </a:lnTo>
                <a:lnTo>
                  <a:pt x="117930" y="110991"/>
                </a:lnTo>
                <a:lnTo>
                  <a:pt x="125611" y="123524"/>
                </a:lnTo>
                <a:lnTo>
                  <a:pt x="156881" y="172490"/>
                </a:lnTo>
                <a:lnTo>
                  <a:pt x="164277" y="184844"/>
                </a:lnTo>
                <a:lnTo>
                  <a:pt x="170478" y="195619"/>
                </a:lnTo>
                <a:lnTo>
                  <a:pt x="174612" y="206613"/>
                </a:lnTo>
                <a:lnTo>
                  <a:pt x="179206" y="228988"/>
                </a:lnTo>
                <a:lnTo>
                  <a:pt x="181247" y="251633"/>
                </a:lnTo>
                <a:lnTo>
                  <a:pt x="183425" y="274397"/>
                </a:lnTo>
                <a:lnTo>
                  <a:pt x="188625" y="297214"/>
                </a:lnTo>
                <a:lnTo>
                  <a:pt x="191784" y="320056"/>
                </a:lnTo>
                <a:lnTo>
                  <a:pt x="193188" y="342907"/>
                </a:lnTo>
                <a:lnTo>
                  <a:pt x="193812" y="365763"/>
                </a:lnTo>
                <a:lnTo>
                  <a:pt x="190702" y="392008"/>
                </a:lnTo>
                <a:lnTo>
                  <a:pt x="188094" y="406119"/>
                </a:lnTo>
                <a:lnTo>
                  <a:pt x="178358" y="468453"/>
                </a:lnTo>
                <a:lnTo>
                  <a:pt x="173515" y="492642"/>
                </a:lnTo>
                <a:lnTo>
                  <a:pt x="167747" y="517658"/>
                </a:lnTo>
                <a:lnTo>
                  <a:pt x="154565" y="569161"/>
                </a:lnTo>
                <a:lnTo>
                  <a:pt x="140239" y="621684"/>
                </a:lnTo>
                <a:lnTo>
                  <a:pt x="125405" y="671274"/>
                </a:lnTo>
                <a:lnTo>
                  <a:pt x="101254" y="746996"/>
                </a:lnTo>
                <a:lnTo>
                  <a:pt x="94173" y="763427"/>
                </a:lnTo>
                <a:lnTo>
                  <a:pt x="85642" y="780732"/>
                </a:lnTo>
                <a:lnTo>
                  <a:pt x="76145" y="798618"/>
                </a:lnTo>
                <a:lnTo>
                  <a:pt x="69814" y="813082"/>
                </a:lnTo>
                <a:lnTo>
                  <a:pt x="65592" y="825265"/>
                </a:lnTo>
                <a:lnTo>
                  <a:pt x="62779" y="835927"/>
                </a:lnTo>
                <a:lnTo>
                  <a:pt x="58363" y="845574"/>
                </a:lnTo>
                <a:lnTo>
                  <a:pt x="52879" y="854547"/>
                </a:lnTo>
                <a:lnTo>
                  <a:pt x="46683" y="863068"/>
                </a:lnTo>
                <a:lnTo>
                  <a:pt x="42552" y="870019"/>
                </a:lnTo>
                <a:lnTo>
                  <a:pt x="37962" y="881128"/>
                </a:lnTo>
                <a:lnTo>
                  <a:pt x="32536" y="890300"/>
                </a:lnTo>
                <a:lnTo>
                  <a:pt x="24772" y="900468"/>
                </a:lnTo>
                <a:lnTo>
                  <a:pt x="20323" y="905245"/>
                </a:lnTo>
                <a:lnTo>
                  <a:pt x="0" y="9144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1"/>
          <p:cNvSpPr/>
          <p:nvPr/>
        </p:nvSpPr>
        <p:spPr>
          <a:xfrm>
            <a:off x="7269480" y="4218892"/>
            <a:ext cx="205740" cy="398828"/>
          </a:xfrm>
          <a:custGeom>
            <a:avLst/>
            <a:gdLst/>
            <a:ahLst/>
            <a:cxnLst/>
            <a:rect l="0" t="0" r="0" b="0"/>
            <a:pathLst>
              <a:path w="205740" h="398828">
                <a:moveTo>
                  <a:pt x="0" y="387397"/>
                </a:moveTo>
                <a:lnTo>
                  <a:pt x="6068" y="369194"/>
                </a:lnTo>
                <a:lnTo>
                  <a:pt x="10395" y="343512"/>
                </a:lnTo>
                <a:lnTo>
                  <a:pt x="29890" y="210282"/>
                </a:lnTo>
                <a:lnTo>
                  <a:pt x="48844" y="99976"/>
                </a:lnTo>
                <a:lnTo>
                  <a:pt x="56692" y="58624"/>
                </a:lnTo>
                <a:lnTo>
                  <a:pt x="63195" y="27244"/>
                </a:lnTo>
                <a:lnTo>
                  <a:pt x="68800" y="2516"/>
                </a:lnTo>
                <a:lnTo>
                  <a:pt x="76346" y="0"/>
                </a:lnTo>
                <a:lnTo>
                  <a:pt x="85188" y="12292"/>
                </a:lnTo>
                <a:lnTo>
                  <a:pt x="94892" y="34458"/>
                </a:lnTo>
                <a:lnTo>
                  <a:pt x="106441" y="67014"/>
                </a:lnTo>
                <a:lnTo>
                  <a:pt x="161478" y="240245"/>
                </a:lnTo>
                <a:lnTo>
                  <a:pt x="205739" y="3988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"/>
          <p:cNvSpPr/>
          <p:nvPr/>
        </p:nvSpPr>
        <p:spPr>
          <a:xfrm>
            <a:off x="7182884" y="4320539"/>
            <a:ext cx="372346" cy="137162"/>
          </a:xfrm>
          <a:custGeom>
            <a:avLst/>
            <a:gdLst/>
            <a:ahLst/>
            <a:cxnLst/>
            <a:rect l="0" t="0" r="0" b="0"/>
            <a:pathLst>
              <a:path w="372346" h="137162">
                <a:moveTo>
                  <a:pt x="6585" y="137161"/>
                </a:moveTo>
                <a:lnTo>
                  <a:pt x="0" y="137161"/>
                </a:lnTo>
                <a:lnTo>
                  <a:pt x="2812" y="137161"/>
                </a:lnTo>
                <a:lnTo>
                  <a:pt x="19310" y="129540"/>
                </a:lnTo>
                <a:lnTo>
                  <a:pt x="78281" y="100754"/>
                </a:lnTo>
                <a:lnTo>
                  <a:pt x="110263" y="86219"/>
                </a:lnTo>
                <a:lnTo>
                  <a:pt x="141744" y="72720"/>
                </a:lnTo>
                <a:lnTo>
                  <a:pt x="172891" y="59910"/>
                </a:lnTo>
                <a:lnTo>
                  <a:pt x="200006" y="50100"/>
                </a:lnTo>
                <a:lnTo>
                  <a:pt x="224432" y="42290"/>
                </a:lnTo>
                <a:lnTo>
                  <a:pt x="265966" y="30226"/>
                </a:lnTo>
                <a:lnTo>
                  <a:pt x="297126" y="20631"/>
                </a:lnTo>
                <a:lnTo>
                  <a:pt x="308229" y="17564"/>
                </a:lnTo>
                <a:lnTo>
                  <a:pt x="316901" y="15519"/>
                </a:lnTo>
                <a:lnTo>
                  <a:pt x="323953" y="14156"/>
                </a:lnTo>
                <a:lnTo>
                  <a:pt x="332464" y="11978"/>
                </a:lnTo>
                <a:lnTo>
                  <a:pt x="341948" y="9256"/>
                </a:lnTo>
                <a:lnTo>
                  <a:pt x="3723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"/>
          <p:cNvSpPr/>
          <p:nvPr/>
        </p:nvSpPr>
        <p:spPr>
          <a:xfrm>
            <a:off x="7578090" y="4274820"/>
            <a:ext cx="217170" cy="45720"/>
          </a:xfrm>
          <a:custGeom>
            <a:avLst/>
            <a:gdLst/>
            <a:ahLst/>
            <a:cxnLst/>
            <a:rect l="0" t="0" r="0" b="0"/>
            <a:pathLst>
              <a:path w="217170" h="45720">
                <a:moveTo>
                  <a:pt x="0" y="45719"/>
                </a:moveTo>
                <a:lnTo>
                  <a:pt x="12135" y="39652"/>
                </a:lnTo>
                <a:lnTo>
                  <a:pt x="18250" y="37864"/>
                </a:lnTo>
                <a:lnTo>
                  <a:pt x="24866" y="36673"/>
                </a:lnTo>
                <a:lnTo>
                  <a:pt x="31818" y="35878"/>
                </a:lnTo>
                <a:lnTo>
                  <a:pt x="38991" y="34079"/>
                </a:lnTo>
                <a:lnTo>
                  <a:pt x="46315" y="31609"/>
                </a:lnTo>
                <a:lnTo>
                  <a:pt x="53736" y="28692"/>
                </a:lnTo>
                <a:lnTo>
                  <a:pt x="61224" y="25478"/>
                </a:lnTo>
                <a:lnTo>
                  <a:pt x="76317" y="18520"/>
                </a:lnTo>
                <a:lnTo>
                  <a:pt x="86438" y="14887"/>
                </a:lnTo>
                <a:lnTo>
                  <a:pt x="98265" y="11194"/>
                </a:lnTo>
                <a:lnTo>
                  <a:pt x="111230" y="7463"/>
                </a:lnTo>
                <a:lnTo>
                  <a:pt x="126223" y="4975"/>
                </a:lnTo>
                <a:lnTo>
                  <a:pt x="142568" y="3316"/>
                </a:lnTo>
                <a:lnTo>
                  <a:pt x="182366" y="982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4"/>
          <p:cNvSpPr/>
          <p:nvPr/>
        </p:nvSpPr>
        <p:spPr>
          <a:xfrm>
            <a:off x="7600950" y="4366259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18203" y="51083"/>
                </a:lnTo>
                <a:lnTo>
                  <a:pt x="24835" y="48025"/>
                </a:lnTo>
                <a:lnTo>
                  <a:pt x="30526" y="44717"/>
                </a:lnTo>
                <a:lnTo>
                  <a:pt x="35591" y="41242"/>
                </a:lnTo>
                <a:lnTo>
                  <a:pt x="41507" y="37654"/>
                </a:lnTo>
                <a:lnTo>
                  <a:pt x="47992" y="33993"/>
                </a:lnTo>
                <a:lnTo>
                  <a:pt x="54854" y="30282"/>
                </a:lnTo>
                <a:lnTo>
                  <a:pt x="64509" y="26538"/>
                </a:lnTo>
                <a:lnTo>
                  <a:pt x="76026" y="22773"/>
                </a:lnTo>
                <a:lnTo>
                  <a:pt x="88783" y="18992"/>
                </a:lnTo>
                <a:lnTo>
                  <a:pt x="99829" y="15201"/>
                </a:lnTo>
                <a:lnTo>
                  <a:pt x="109732" y="11404"/>
                </a:lnTo>
                <a:lnTo>
                  <a:pt x="118874" y="7603"/>
                </a:lnTo>
                <a:lnTo>
                  <a:pt x="127510" y="5069"/>
                </a:lnTo>
                <a:lnTo>
                  <a:pt x="135806" y="3379"/>
                </a:lnTo>
                <a:lnTo>
                  <a:pt x="143878" y="2253"/>
                </a:lnTo>
                <a:lnTo>
                  <a:pt x="153068" y="1502"/>
                </a:lnTo>
                <a:lnTo>
                  <a:pt x="163005" y="1001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5"/>
          <p:cNvSpPr/>
          <p:nvPr/>
        </p:nvSpPr>
        <p:spPr>
          <a:xfrm>
            <a:off x="7840979" y="4253712"/>
            <a:ext cx="251204" cy="339319"/>
          </a:xfrm>
          <a:custGeom>
            <a:avLst/>
            <a:gdLst/>
            <a:ahLst/>
            <a:cxnLst/>
            <a:rect l="0" t="0" r="0" b="0"/>
            <a:pathLst>
              <a:path w="251204" h="339319">
                <a:moveTo>
                  <a:pt x="0" y="43967"/>
                </a:moveTo>
                <a:lnTo>
                  <a:pt x="28045" y="43967"/>
                </a:lnTo>
                <a:lnTo>
                  <a:pt x="40287" y="41427"/>
                </a:lnTo>
                <a:lnTo>
                  <a:pt x="54798" y="37194"/>
                </a:lnTo>
                <a:lnTo>
                  <a:pt x="70823" y="31832"/>
                </a:lnTo>
                <a:lnTo>
                  <a:pt x="84045" y="28257"/>
                </a:lnTo>
                <a:lnTo>
                  <a:pt x="95400" y="25874"/>
                </a:lnTo>
                <a:lnTo>
                  <a:pt x="105510" y="24285"/>
                </a:lnTo>
                <a:lnTo>
                  <a:pt x="114791" y="21956"/>
                </a:lnTo>
                <a:lnTo>
                  <a:pt x="123517" y="19133"/>
                </a:lnTo>
                <a:lnTo>
                  <a:pt x="131875" y="15981"/>
                </a:lnTo>
                <a:lnTo>
                  <a:pt x="139987" y="13880"/>
                </a:lnTo>
                <a:lnTo>
                  <a:pt x="147934" y="12479"/>
                </a:lnTo>
                <a:lnTo>
                  <a:pt x="155773" y="11545"/>
                </a:lnTo>
                <a:lnTo>
                  <a:pt x="163539" y="9652"/>
                </a:lnTo>
                <a:lnTo>
                  <a:pt x="171256" y="7121"/>
                </a:lnTo>
                <a:lnTo>
                  <a:pt x="178941" y="4163"/>
                </a:lnTo>
                <a:lnTo>
                  <a:pt x="186604" y="2191"/>
                </a:lnTo>
                <a:lnTo>
                  <a:pt x="194253" y="877"/>
                </a:lnTo>
                <a:lnTo>
                  <a:pt x="201892" y="0"/>
                </a:lnTo>
                <a:lnTo>
                  <a:pt x="209525" y="686"/>
                </a:lnTo>
                <a:lnTo>
                  <a:pt x="217153" y="2413"/>
                </a:lnTo>
                <a:lnTo>
                  <a:pt x="224779" y="4835"/>
                </a:lnTo>
                <a:lnTo>
                  <a:pt x="231132" y="6449"/>
                </a:lnTo>
                <a:lnTo>
                  <a:pt x="236639" y="7525"/>
                </a:lnTo>
                <a:lnTo>
                  <a:pt x="241580" y="8242"/>
                </a:lnTo>
                <a:lnTo>
                  <a:pt x="244873" y="9991"/>
                </a:lnTo>
                <a:lnTo>
                  <a:pt x="247069" y="12426"/>
                </a:lnTo>
                <a:lnTo>
                  <a:pt x="250593" y="19393"/>
                </a:lnTo>
                <a:lnTo>
                  <a:pt x="251075" y="27118"/>
                </a:lnTo>
                <a:lnTo>
                  <a:pt x="251203" y="32735"/>
                </a:lnTo>
                <a:lnTo>
                  <a:pt x="250019" y="37749"/>
                </a:lnTo>
                <a:lnTo>
                  <a:pt x="245316" y="46707"/>
                </a:lnTo>
                <a:lnTo>
                  <a:pt x="238993" y="54922"/>
                </a:lnTo>
                <a:lnTo>
                  <a:pt x="231949" y="64076"/>
                </a:lnTo>
                <a:lnTo>
                  <a:pt x="228293" y="70073"/>
                </a:lnTo>
                <a:lnTo>
                  <a:pt x="224586" y="76611"/>
                </a:lnTo>
                <a:lnTo>
                  <a:pt x="217033" y="84780"/>
                </a:lnTo>
                <a:lnTo>
                  <a:pt x="206919" y="94036"/>
                </a:lnTo>
                <a:lnTo>
                  <a:pt x="185944" y="111940"/>
                </a:lnTo>
                <a:lnTo>
                  <a:pt x="172389" y="124131"/>
                </a:lnTo>
                <a:lnTo>
                  <a:pt x="165726" y="129160"/>
                </a:lnTo>
                <a:lnTo>
                  <a:pt x="158745" y="133782"/>
                </a:lnTo>
                <a:lnTo>
                  <a:pt x="141424" y="144259"/>
                </a:lnTo>
                <a:lnTo>
                  <a:pt x="135668" y="149078"/>
                </a:lnTo>
                <a:lnTo>
                  <a:pt x="131418" y="152913"/>
                </a:lnTo>
                <a:lnTo>
                  <a:pt x="133762" y="150385"/>
                </a:lnTo>
                <a:lnTo>
                  <a:pt x="136164" y="149202"/>
                </a:lnTo>
                <a:lnTo>
                  <a:pt x="142221" y="147888"/>
                </a:lnTo>
                <a:lnTo>
                  <a:pt x="146884" y="147538"/>
                </a:lnTo>
                <a:lnTo>
                  <a:pt x="152533" y="147305"/>
                </a:lnTo>
                <a:lnTo>
                  <a:pt x="166853" y="147045"/>
                </a:lnTo>
                <a:lnTo>
                  <a:pt x="185917" y="146930"/>
                </a:lnTo>
                <a:lnTo>
                  <a:pt x="193795" y="148169"/>
                </a:lnTo>
                <a:lnTo>
                  <a:pt x="200317" y="150265"/>
                </a:lnTo>
                <a:lnTo>
                  <a:pt x="205935" y="152932"/>
                </a:lnTo>
                <a:lnTo>
                  <a:pt x="210950" y="155981"/>
                </a:lnTo>
                <a:lnTo>
                  <a:pt x="215564" y="159283"/>
                </a:lnTo>
                <a:lnTo>
                  <a:pt x="219909" y="162754"/>
                </a:lnTo>
                <a:lnTo>
                  <a:pt x="224076" y="166339"/>
                </a:lnTo>
                <a:lnTo>
                  <a:pt x="228125" y="169998"/>
                </a:lnTo>
                <a:lnTo>
                  <a:pt x="232093" y="173708"/>
                </a:lnTo>
                <a:lnTo>
                  <a:pt x="234739" y="177451"/>
                </a:lnTo>
                <a:lnTo>
                  <a:pt x="237679" y="184997"/>
                </a:lnTo>
                <a:lnTo>
                  <a:pt x="238463" y="191327"/>
                </a:lnTo>
                <a:lnTo>
                  <a:pt x="238985" y="199357"/>
                </a:lnTo>
                <a:lnTo>
                  <a:pt x="239333" y="208521"/>
                </a:lnTo>
                <a:lnTo>
                  <a:pt x="238296" y="217170"/>
                </a:lnTo>
                <a:lnTo>
                  <a:pt x="236334" y="225475"/>
                </a:lnTo>
                <a:lnTo>
                  <a:pt x="233756" y="233553"/>
                </a:lnTo>
                <a:lnTo>
                  <a:pt x="230767" y="241478"/>
                </a:lnTo>
                <a:lnTo>
                  <a:pt x="227505" y="249301"/>
                </a:lnTo>
                <a:lnTo>
                  <a:pt x="224060" y="257057"/>
                </a:lnTo>
                <a:lnTo>
                  <a:pt x="220494" y="263497"/>
                </a:lnTo>
                <a:lnTo>
                  <a:pt x="213144" y="274039"/>
                </a:lnTo>
                <a:lnTo>
                  <a:pt x="208136" y="278629"/>
                </a:lnTo>
                <a:lnTo>
                  <a:pt x="202257" y="282958"/>
                </a:lnTo>
                <a:lnTo>
                  <a:pt x="195798" y="287115"/>
                </a:lnTo>
                <a:lnTo>
                  <a:pt x="188953" y="292426"/>
                </a:lnTo>
                <a:lnTo>
                  <a:pt x="181849" y="298507"/>
                </a:lnTo>
                <a:lnTo>
                  <a:pt x="168452" y="310766"/>
                </a:lnTo>
                <a:lnTo>
                  <a:pt x="158265" y="320448"/>
                </a:lnTo>
                <a:lnTo>
                  <a:pt x="153770" y="323538"/>
                </a:lnTo>
                <a:lnTo>
                  <a:pt x="149503" y="325598"/>
                </a:lnTo>
                <a:lnTo>
                  <a:pt x="145389" y="326971"/>
                </a:lnTo>
                <a:lnTo>
                  <a:pt x="140106" y="329157"/>
                </a:lnTo>
                <a:lnTo>
                  <a:pt x="134044" y="331884"/>
                </a:lnTo>
                <a:lnTo>
                  <a:pt x="118201" y="339318"/>
                </a:lnTo>
                <a:lnTo>
                  <a:pt x="114360" y="338658"/>
                </a:lnTo>
                <a:lnTo>
                  <a:pt x="109261" y="336948"/>
                </a:lnTo>
                <a:lnTo>
                  <a:pt x="91440" y="329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6"/>
          <p:cNvSpPr/>
          <p:nvPr/>
        </p:nvSpPr>
        <p:spPr>
          <a:xfrm>
            <a:off x="7932419" y="457200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7"/>
          <p:cNvSpPr/>
          <p:nvPr/>
        </p:nvSpPr>
        <p:spPr>
          <a:xfrm>
            <a:off x="8219951" y="4171950"/>
            <a:ext cx="190559" cy="491490"/>
          </a:xfrm>
          <a:custGeom>
            <a:avLst/>
            <a:gdLst/>
            <a:ahLst/>
            <a:cxnLst/>
            <a:rect l="0" t="0" r="0" b="0"/>
            <a:pathLst>
              <a:path w="190559" h="491490">
                <a:moveTo>
                  <a:pt x="43939" y="0"/>
                </a:moveTo>
                <a:lnTo>
                  <a:pt x="43939" y="31817"/>
                </a:lnTo>
                <a:lnTo>
                  <a:pt x="42669" y="37721"/>
                </a:lnTo>
                <a:lnTo>
                  <a:pt x="37871" y="47668"/>
                </a:lnTo>
                <a:lnTo>
                  <a:pt x="34814" y="55908"/>
                </a:lnTo>
                <a:lnTo>
                  <a:pt x="31505" y="66482"/>
                </a:lnTo>
                <a:lnTo>
                  <a:pt x="24442" y="91777"/>
                </a:lnTo>
                <a:lnTo>
                  <a:pt x="17071" y="119953"/>
                </a:lnTo>
                <a:lnTo>
                  <a:pt x="14597" y="135849"/>
                </a:lnTo>
                <a:lnTo>
                  <a:pt x="12948" y="152796"/>
                </a:lnTo>
                <a:lnTo>
                  <a:pt x="11848" y="170443"/>
                </a:lnTo>
                <a:lnTo>
                  <a:pt x="9845" y="186019"/>
                </a:lnTo>
                <a:lnTo>
                  <a:pt x="7239" y="200212"/>
                </a:lnTo>
                <a:lnTo>
                  <a:pt x="4233" y="213485"/>
                </a:lnTo>
                <a:lnTo>
                  <a:pt x="2228" y="232493"/>
                </a:lnTo>
                <a:lnTo>
                  <a:pt x="891" y="255325"/>
                </a:lnTo>
                <a:lnTo>
                  <a:pt x="0" y="280706"/>
                </a:lnTo>
                <a:lnTo>
                  <a:pt x="676" y="306518"/>
                </a:lnTo>
                <a:lnTo>
                  <a:pt x="2397" y="332615"/>
                </a:lnTo>
                <a:lnTo>
                  <a:pt x="4814" y="358903"/>
                </a:lnTo>
                <a:lnTo>
                  <a:pt x="8966" y="380238"/>
                </a:lnTo>
                <a:lnTo>
                  <a:pt x="14273" y="398272"/>
                </a:lnTo>
                <a:lnTo>
                  <a:pt x="20352" y="414104"/>
                </a:lnTo>
                <a:lnTo>
                  <a:pt x="25674" y="425929"/>
                </a:lnTo>
                <a:lnTo>
                  <a:pt x="30492" y="435083"/>
                </a:lnTo>
                <a:lnTo>
                  <a:pt x="34975" y="442455"/>
                </a:lnTo>
                <a:lnTo>
                  <a:pt x="39232" y="448640"/>
                </a:lnTo>
                <a:lnTo>
                  <a:pt x="43341" y="454033"/>
                </a:lnTo>
                <a:lnTo>
                  <a:pt x="47351" y="458899"/>
                </a:lnTo>
                <a:lnTo>
                  <a:pt x="51292" y="462142"/>
                </a:lnTo>
                <a:lnTo>
                  <a:pt x="55192" y="464305"/>
                </a:lnTo>
                <a:lnTo>
                  <a:pt x="59061" y="465746"/>
                </a:lnTo>
                <a:lnTo>
                  <a:pt x="62910" y="466707"/>
                </a:lnTo>
                <a:lnTo>
                  <a:pt x="66746" y="467348"/>
                </a:lnTo>
                <a:lnTo>
                  <a:pt x="70574" y="467775"/>
                </a:lnTo>
                <a:lnTo>
                  <a:pt x="74396" y="468060"/>
                </a:lnTo>
                <a:lnTo>
                  <a:pt x="78213" y="468250"/>
                </a:lnTo>
                <a:lnTo>
                  <a:pt x="85842" y="468461"/>
                </a:lnTo>
                <a:lnTo>
                  <a:pt x="93465" y="468554"/>
                </a:lnTo>
                <a:lnTo>
                  <a:pt x="98546" y="467309"/>
                </a:lnTo>
                <a:lnTo>
                  <a:pt x="104474" y="465209"/>
                </a:lnTo>
                <a:lnTo>
                  <a:pt x="110966" y="462539"/>
                </a:lnTo>
                <a:lnTo>
                  <a:pt x="116563" y="459489"/>
                </a:lnTo>
                <a:lnTo>
                  <a:pt x="121565" y="456186"/>
                </a:lnTo>
                <a:lnTo>
                  <a:pt x="126169" y="452714"/>
                </a:lnTo>
                <a:lnTo>
                  <a:pt x="131779" y="447859"/>
                </a:lnTo>
                <a:lnTo>
                  <a:pt x="138058" y="442082"/>
                </a:lnTo>
                <a:lnTo>
                  <a:pt x="151810" y="428891"/>
                </a:lnTo>
                <a:lnTo>
                  <a:pt x="166388" y="414561"/>
                </a:lnTo>
                <a:lnTo>
                  <a:pt x="171292" y="407184"/>
                </a:lnTo>
                <a:lnTo>
                  <a:pt x="179462" y="385936"/>
                </a:lnTo>
                <a:lnTo>
                  <a:pt x="182548" y="380480"/>
                </a:lnTo>
                <a:lnTo>
                  <a:pt x="185875" y="375573"/>
                </a:lnTo>
                <a:lnTo>
                  <a:pt x="189571" y="363347"/>
                </a:lnTo>
                <a:lnTo>
                  <a:pt x="190558" y="356532"/>
                </a:lnTo>
                <a:lnTo>
                  <a:pt x="189944" y="350718"/>
                </a:lnTo>
                <a:lnTo>
                  <a:pt x="188266" y="345572"/>
                </a:lnTo>
                <a:lnTo>
                  <a:pt x="184284" y="336467"/>
                </a:lnTo>
                <a:lnTo>
                  <a:pt x="182515" y="328187"/>
                </a:lnTo>
                <a:lnTo>
                  <a:pt x="180773" y="325471"/>
                </a:lnTo>
                <a:lnTo>
                  <a:pt x="178341" y="323661"/>
                </a:lnTo>
                <a:lnTo>
                  <a:pt x="175450" y="322454"/>
                </a:lnTo>
                <a:lnTo>
                  <a:pt x="172253" y="320379"/>
                </a:lnTo>
                <a:lnTo>
                  <a:pt x="168851" y="317726"/>
                </a:lnTo>
                <a:lnTo>
                  <a:pt x="165313" y="314687"/>
                </a:lnTo>
                <a:lnTo>
                  <a:pt x="161686" y="313931"/>
                </a:lnTo>
                <a:lnTo>
                  <a:pt x="157996" y="314697"/>
                </a:lnTo>
                <a:lnTo>
                  <a:pt x="154268" y="316478"/>
                </a:lnTo>
                <a:lnTo>
                  <a:pt x="150510" y="317665"/>
                </a:lnTo>
                <a:lnTo>
                  <a:pt x="146736" y="318456"/>
                </a:lnTo>
                <a:lnTo>
                  <a:pt x="142951" y="318984"/>
                </a:lnTo>
                <a:lnTo>
                  <a:pt x="137887" y="320606"/>
                </a:lnTo>
                <a:lnTo>
                  <a:pt x="131970" y="322957"/>
                </a:lnTo>
                <a:lnTo>
                  <a:pt x="125486" y="325794"/>
                </a:lnTo>
                <a:lnTo>
                  <a:pt x="119894" y="330226"/>
                </a:lnTo>
                <a:lnTo>
                  <a:pt x="114896" y="335721"/>
                </a:lnTo>
                <a:lnTo>
                  <a:pt x="110293" y="341923"/>
                </a:lnTo>
                <a:lnTo>
                  <a:pt x="104685" y="347329"/>
                </a:lnTo>
                <a:lnTo>
                  <a:pt x="98406" y="352202"/>
                </a:lnTo>
                <a:lnTo>
                  <a:pt x="91680" y="356722"/>
                </a:lnTo>
                <a:lnTo>
                  <a:pt x="83386" y="364814"/>
                </a:lnTo>
                <a:lnTo>
                  <a:pt x="74047" y="375289"/>
                </a:lnTo>
                <a:lnTo>
                  <a:pt x="64010" y="387353"/>
                </a:lnTo>
                <a:lnTo>
                  <a:pt x="54781" y="399205"/>
                </a:lnTo>
                <a:lnTo>
                  <a:pt x="46087" y="410916"/>
                </a:lnTo>
                <a:lnTo>
                  <a:pt x="37751" y="422534"/>
                </a:lnTo>
                <a:lnTo>
                  <a:pt x="30923" y="432819"/>
                </a:lnTo>
                <a:lnTo>
                  <a:pt x="25102" y="442216"/>
                </a:lnTo>
                <a:lnTo>
                  <a:pt x="19950" y="451020"/>
                </a:lnTo>
                <a:lnTo>
                  <a:pt x="14227" y="464190"/>
                </a:lnTo>
                <a:lnTo>
                  <a:pt x="10553" y="476925"/>
                </a:lnTo>
                <a:lnTo>
                  <a:pt x="9649" y="491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8"/>
          <p:cNvSpPr/>
          <p:nvPr/>
        </p:nvSpPr>
        <p:spPr>
          <a:xfrm>
            <a:off x="8481059" y="4116587"/>
            <a:ext cx="491492" cy="528894"/>
          </a:xfrm>
          <a:custGeom>
            <a:avLst/>
            <a:gdLst/>
            <a:ahLst/>
            <a:cxnLst/>
            <a:rect l="0" t="0" r="0" b="0"/>
            <a:pathLst>
              <a:path w="491492" h="528894">
                <a:moveTo>
                  <a:pt x="0" y="341113"/>
                </a:moveTo>
                <a:lnTo>
                  <a:pt x="0" y="347180"/>
                </a:lnTo>
                <a:lnTo>
                  <a:pt x="6774" y="363706"/>
                </a:lnTo>
                <a:lnTo>
                  <a:pt x="18251" y="387984"/>
                </a:lnTo>
                <a:lnTo>
                  <a:pt x="31819" y="415708"/>
                </a:lnTo>
                <a:lnTo>
                  <a:pt x="38993" y="428942"/>
                </a:lnTo>
                <a:lnTo>
                  <a:pt x="46315" y="441576"/>
                </a:lnTo>
                <a:lnTo>
                  <a:pt x="53737" y="453808"/>
                </a:lnTo>
                <a:lnTo>
                  <a:pt x="59955" y="464503"/>
                </a:lnTo>
                <a:lnTo>
                  <a:pt x="70250" y="483159"/>
                </a:lnTo>
                <a:lnTo>
                  <a:pt x="75672" y="496531"/>
                </a:lnTo>
                <a:lnTo>
                  <a:pt x="77119" y="501875"/>
                </a:lnTo>
                <a:lnTo>
                  <a:pt x="82112" y="511199"/>
                </a:lnTo>
                <a:lnTo>
                  <a:pt x="85221" y="515463"/>
                </a:lnTo>
                <a:lnTo>
                  <a:pt x="88676" y="523589"/>
                </a:lnTo>
                <a:lnTo>
                  <a:pt x="89598" y="527533"/>
                </a:lnTo>
                <a:lnTo>
                  <a:pt x="90212" y="528893"/>
                </a:lnTo>
                <a:lnTo>
                  <a:pt x="90621" y="528529"/>
                </a:lnTo>
                <a:lnTo>
                  <a:pt x="91199" y="521950"/>
                </a:lnTo>
                <a:lnTo>
                  <a:pt x="91278" y="518821"/>
                </a:lnTo>
                <a:lnTo>
                  <a:pt x="91436" y="372433"/>
                </a:lnTo>
                <a:lnTo>
                  <a:pt x="90168" y="359453"/>
                </a:lnTo>
                <a:lnTo>
                  <a:pt x="88052" y="344449"/>
                </a:lnTo>
                <a:lnTo>
                  <a:pt x="85372" y="328097"/>
                </a:lnTo>
                <a:lnTo>
                  <a:pt x="81044" y="310846"/>
                </a:lnTo>
                <a:lnTo>
                  <a:pt x="75621" y="292995"/>
                </a:lnTo>
                <a:lnTo>
                  <a:pt x="69464" y="274744"/>
                </a:lnTo>
                <a:lnTo>
                  <a:pt x="64089" y="260037"/>
                </a:lnTo>
                <a:lnTo>
                  <a:pt x="59236" y="247692"/>
                </a:lnTo>
                <a:lnTo>
                  <a:pt x="54731" y="236922"/>
                </a:lnTo>
                <a:lnTo>
                  <a:pt x="46339" y="221569"/>
                </a:lnTo>
                <a:lnTo>
                  <a:pt x="42323" y="215697"/>
                </a:lnTo>
                <a:lnTo>
                  <a:pt x="37860" y="202399"/>
                </a:lnTo>
                <a:lnTo>
                  <a:pt x="35876" y="189292"/>
                </a:lnTo>
                <a:lnTo>
                  <a:pt x="34996" y="179233"/>
                </a:lnTo>
                <a:lnTo>
                  <a:pt x="31217" y="163756"/>
                </a:lnTo>
                <a:lnTo>
                  <a:pt x="28432" y="154295"/>
                </a:lnTo>
                <a:lnTo>
                  <a:pt x="27844" y="146717"/>
                </a:lnTo>
                <a:lnTo>
                  <a:pt x="28723" y="140396"/>
                </a:lnTo>
                <a:lnTo>
                  <a:pt x="32641" y="125431"/>
                </a:lnTo>
                <a:lnTo>
                  <a:pt x="33191" y="121125"/>
                </a:lnTo>
                <a:lnTo>
                  <a:pt x="34828" y="116984"/>
                </a:lnTo>
                <a:lnTo>
                  <a:pt x="40033" y="108996"/>
                </a:lnTo>
                <a:lnTo>
                  <a:pt x="50103" y="97360"/>
                </a:lnTo>
                <a:lnTo>
                  <a:pt x="64179" y="86304"/>
                </a:lnTo>
                <a:lnTo>
                  <a:pt x="73266" y="79801"/>
                </a:lnTo>
                <a:lnTo>
                  <a:pt x="84404" y="74194"/>
                </a:lnTo>
                <a:lnTo>
                  <a:pt x="96910" y="69187"/>
                </a:lnTo>
                <a:lnTo>
                  <a:pt x="217067" y="28734"/>
                </a:lnTo>
                <a:lnTo>
                  <a:pt x="231072" y="24910"/>
                </a:lnTo>
                <a:lnTo>
                  <a:pt x="246757" y="21091"/>
                </a:lnTo>
                <a:lnTo>
                  <a:pt x="263566" y="17275"/>
                </a:lnTo>
                <a:lnTo>
                  <a:pt x="282391" y="14730"/>
                </a:lnTo>
                <a:lnTo>
                  <a:pt x="302560" y="13034"/>
                </a:lnTo>
                <a:lnTo>
                  <a:pt x="323627" y="11904"/>
                </a:lnTo>
                <a:lnTo>
                  <a:pt x="345292" y="9880"/>
                </a:lnTo>
                <a:lnTo>
                  <a:pt x="367355" y="7261"/>
                </a:lnTo>
                <a:lnTo>
                  <a:pt x="389684" y="4245"/>
                </a:lnTo>
                <a:lnTo>
                  <a:pt x="407109" y="2234"/>
                </a:lnTo>
                <a:lnTo>
                  <a:pt x="421266" y="893"/>
                </a:lnTo>
                <a:lnTo>
                  <a:pt x="433244" y="0"/>
                </a:lnTo>
                <a:lnTo>
                  <a:pt x="443769" y="674"/>
                </a:lnTo>
                <a:lnTo>
                  <a:pt x="453326" y="2394"/>
                </a:lnTo>
                <a:lnTo>
                  <a:pt x="462238" y="4810"/>
                </a:lnTo>
                <a:lnTo>
                  <a:pt x="475526" y="7495"/>
                </a:lnTo>
                <a:lnTo>
                  <a:pt x="480847" y="8210"/>
                </a:lnTo>
                <a:lnTo>
                  <a:pt x="484396" y="9958"/>
                </a:lnTo>
                <a:lnTo>
                  <a:pt x="486761" y="12393"/>
                </a:lnTo>
                <a:lnTo>
                  <a:pt x="491491" y="210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9"/>
          <p:cNvSpPr/>
          <p:nvPr/>
        </p:nvSpPr>
        <p:spPr>
          <a:xfrm>
            <a:off x="8674093" y="4240681"/>
            <a:ext cx="172512" cy="319889"/>
          </a:xfrm>
          <a:custGeom>
            <a:avLst/>
            <a:gdLst/>
            <a:ahLst/>
            <a:cxnLst/>
            <a:rect l="0" t="0" r="0" b="0"/>
            <a:pathLst>
              <a:path w="172512" h="319889">
                <a:moveTo>
                  <a:pt x="1276" y="22708"/>
                </a:moveTo>
                <a:lnTo>
                  <a:pt x="7344" y="22708"/>
                </a:lnTo>
                <a:lnTo>
                  <a:pt x="11672" y="21438"/>
                </a:lnTo>
                <a:lnTo>
                  <a:pt x="17097" y="19322"/>
                </a:lnTo>
                <a:lnTo>
                  <a:pt x="23253" y="16641"/>
                </a:lnTo>
                <a:lnTo>
                  <a:pt x="28628" y="14853"/>
                </a:lnTo>
                <a:lnTo>
                  <a:pt x="33480" y="13662"/>
                </a:lnTo>
                <a:lnTo>
                  <a:pt x="37986" y="12867"/>
                </a:lnTo>
                <a:lnTo>
                  <a:pt x="44800" y="11068"/>
                </a:lnTo>
                <a:lnTo>
                  <a:pt x="62530" y="5681"/>
                </a:lnTo>
                <a:lnTo>
                  <a:pt x="70053" y="3737"/>
                </a:lnTo>
                <a:lnTo>
                  <a:pt x="76337" y="2441"/>
                </a:lnTo>
                <a:lnTo>
                  <a:pt x="81796" y="1577"/>
                </a:lnTo>
                <a:lnTo>
                  <a:pt x="86707" y="1001"/>
                </a:lnTo>
                <a:lnTo>
                  <a:pt x="91250" y="617"/>
                </a:lnTo>
                <a:lnTo>
                  <a:pt x="95549" y="360"/>
                </a:lnTo>
                <a:lnTo>
                  <a:pt x="110485" y="76"/>
                </a:lnTo>
                <a:lnTo>
                  <a:pt x="119802" y="0"/>
                </a:lnTo>
                <a:lnTo>
                  <a:pt x="126014" y="1220"/>
                </a:lnTo>
                <a:lnTo>
                  <a:pt x="130155" y="3303"/>
                </a:lnTo>
                <a:lnTo>
                  <a:pt x="136800" y="9703"/>
                </a:lnTo>
                <a:lnTo>
                  <a:pt x="137346" y="11498"/>
                </a:lnTo>
                <a:lnTo>
                  <a:pt x="138114" y="20092"/>
                </a:lnTo>
                <a:lnTo>
                  <a:pt x="138293" y="27049"/>
                </a:lnTo>
                <a:lnTo>
                  <a:pt x="135801" y="31952"/>
                </a:lnTo>
                <a:lnTo>
                  <a:pt x="131599" y="37761"/>
                </a:lnTo>
                <a:lnTo>
                  <a:pt x="126258" y="44174"/>
                </a:lnTo>
                <a:lnTo>
                  <a:pt x="121428" y="50988"/>
                </a:lnTo>
                <a:lnTo>
                  <a:pt x="116937" y="58072"/>
                </a:lnTo>
                <a:lnTo>
                  <a:pt x="112674" y="65334"/>
                </a:lnTo>
                <a:lnTo>
                  <a:pt x="107291" y="71446"/>
                </a:lnTo>
                <a:lnTo>
                  <a:pt x="101163" y="76790"/>
                </a:lnTo>
                <a:lnTo>
                  <a:pt x="94537" y="81623"/>
                </a:lnTo>
                <a:lnTo>
                  <a:pt x="87580" y="87385"/>
                </a:lnTo>
                <a:lnTo>
                  <a:pt x="80402" y="93766"/>
                </a:lnTo>
                <a:lnTo>
                  <a:pt x="73077" y="100560"/>
                </a:lnTo>
                <a:lnTo>
                  <a:pt x="65654" y="106359"/>
                </a:lnTo>
                <a:lnTo>
                  <a:pt x="58165" y="111496"/>
                </a:lnTo>
                <a:lnTo>
                  <a:pt x="50632" y="116190"/>
                </a:lnTo>
                <a:lnTo>
                  <a:pt x="43070" y="120590"/>
                </a:lnTo>
                <a:lnTo>
                  <a:pt x="27895" y="128865"/>
                </a:lnTo>
                <a:lnTo>
                  <a:pt x="5071" y="140663"/>
                </a:lnTo>
                <a:lnTo>
                  <a:pt x="1266" y="141985"/>
                </a:lnTo>
                <a:lnTo>
                  <a:pt x="0" y="141596"/>
                </a:lnTo>
                <a:lnTo>
                  <a:pt x="425" y="140067"/>
                </a:lnTo>
                <a:lnTo>
                  <a:pt x="1979" y="139047"/>
                </a:lnTo>
                <a:lnTo>
                  <a:pt x="7092" y="137915"/>
                </a:lnTo>
                <a:lnTo>
                  <a:pt x="11503" y="137612"/>
                </a:lnTo>
                <a:lnTo>
                  <a:pt x="16985" y="137411"/>
                </a:lnTo>
                <a:lnTo>
                  <a:pt x="23179" y="137277"/>
                </a:lnTo>
                <a:lnTo>
                  <a:pt x="29848" y="135917"/>
                </a:lnTo>
                <a:lnTo>
                  <a:pt x="36834" y="133741"/>
                </a:lnTo>
                <a:lnTo>
                  <a:pt x="44032" y="131020"/>
                </a:lnTo>
                <a:lnTo>
                  <a:pt x="51370" y="129206"/>
                </a:lnTo>
                <a:lnTo>
                  <a:pt x="58802" y="127997"/>
                </a:lnTo>
                <a:lnTo>
                  <a:pt x="66297" y="127191"/>
                </a:lnTo>
                <a:lnTo>
                  <a:pt x="73834" y="126653"/>
                </a:lnTo>
                <a:lnTo>
                  <a:pt x="81398" y="126295"/>
                </a:lnTo>
                <a:lnTo>
                  <a:pt x="96577" y="125897"/>
                </a:lnTo>
                <a:lnTo>
                  <a:pt x="134633" y="125620"/>
                </a:lnTo>
                <a:lnTo>
                  <a:pt x="140981" y="126876"/>
                </a:lnTo>
                <a:lnTo>
                  <a:pt x="146483" y="128984"/>
                </a:lnTo>
                <a:lnTo>
                  <a:pt x="151421" y="131659"/>
                </a:lnTo>
                <a:lnTo>
                  <a:pt x="155982" y="134712"/>
                </a:lnTo>
                <a:lnTo>
                  <a:pt x="160294" y="138018"/>
                </a:lnTo>
                <a:lnTo>
                  <a:pt x="164438" y="141491"/>
                </a:lnTo>
                <a:lnTo>
                  <a:pt x="167201" y="145077"/>
                </a:lnTo>
                <a:lnTo>
                  <a:pt x="170271" y="152448"/>
                </a:lnTo>
                <a:lnTo>
                  <a:pt x="171636" y="159957"/>
                </a:lnTo>
                <a:lnTo>
                  <a:pt x="172242" y="167528"/>
                </a:lnTo>
                <a:lnTo>
                  <a:pt x="172511" y="175126"/>
                </a:lnTo>
                <a:lnTo>
                  <a:pt x="171313" y="180200"/>
                </a:lnTo>
                <a:lnTo>
                  <a:pt x="169243" y="186123"/>
                </a:lnTo>
                <a:lnTo>
                  <a:pt x="166595" y="192611"/>
                </a:lnTo>
                <a:lnTo>
                  <a:pt x="162288" y="200747"/>
                </a:lnTo>
                <a:lnTo>
                  <a:pt x="156878" y="209981"/>
                </a:lnTo>
                <a:lnTo>
                  <a:pt x="150731" y="219947"/>
                </a:lnTo>
                <a:lnTo>
                  <a:pt x="145363" y="227860"/>
                </a:lnTo>
                <a:lnTo>
                  <a:pt x="140514" y="234407"/>
                </a:lnTo>
                <a:lnTo>
                  <a:pt x="136011" y="240041"/>
                </a:lnTo>
                <a:lnTo>
                  <a:pt x="130469" y="246336"/>
                </a:lnTo>
                <a:lnTo>
                  <a:pt x="124235" y="253074"/>
                </a:lnTo>
                <a:lnTo>
                  <a:pt x="117539" y="260105"/>
                </a:lnTo>
                <a:lnTo>
                  <a:pt x="109265" y="267333"/>
                </a:lnTo>
                <a:lnTo>
                  <a:pt x="99939" y="274692"/>
                </a:lnTo>
                <a:lnTo>
                  <a:pt x="89911" y="282137"/>
                </a:lnTo>
                <a:lnTo>
                  <a:pt x="80686" y="287101"/>
                </a:lnTo>
                <a:lnTo>
                  <a:pt x="71997" y="290410"/>
                </a:lnTo>
                <a:lnTo>
                  <a:pt x="63663" y="292616"/>
                </a:lnTo>
                <a:lnTo>
                  <a:pt x="55567" y="295357"/>
                </a:lnTo>
                <a:lnTo>
                  <a:pt x="47631" y="298454"/>
                </a:lnTo>
                <a:lnTo>
                  <a:pt x="39799" y="301789"/>
                </a:lnTo>
                <a:lnTo>
                  <a:pt x="24324" y="308881"/>
                </a:lnTo>
                <a:lnTo>
                  <a:pt x="1276" y="319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4160520" y="3440429"/>
            <a:ext cx="2354436" cy="2672865"/>
          </a:xfrm>
          <a:custGeom>
            <a:avLst/>
            <a:gdLst/>
            <a:ahLst/>
            <a:cxnLst/>
            <a:rect l="0" t="0" r="0" b="0"/>
            <a:pathLst>
              <a:path w="2354436" h="2672865">
                <a:moveTo>
                  <a:pt x="0" y="0"/>
                </a:moveTo>
                <a:lnTo>
                  <a:pt x="0" y="499868"/>
                </a:lnTo>
                <a:lnTo>
                  <a:pt x="6067" y="556485"/>
                </a:lnTo>
                <a:lnTo>
                  <a:pt x="12433" y="628327"/>
                </a:lnTo>
                <a:lnTo>
                  <a:pt x="15909" y="674155"/>
                </a:lnTo>
                <a:lnTo>
                  <a:pt x="19770" y="745394"/>
                </a:lnTo>
                <a:lnTo>
                  <a:pt x="21944" y="824955"/>
                </a:lnTo>
                <a:lnTo>
                  <a:pt x="24993" y="894967"/>
                </a:lnTo>
                <a:lnTo>
                  <a:pt x="48556" y="1222396"/>
                </a:lnTo>
                <a:lnTo>
                  <a:pt x="52691" y="1268321"/>
                </a:lnTo>
                <a:lnTo>
                  <a:pt x="60671" y="1339668"/>
                </a:lnTo>
                <a:lnTo>
                  <a:pt x="77413" y="1464071"/>
                </a:lnTo>
                <a:lnTo>
                  <a:pt x="100475" y="1659859"/>
                </a:lnTo>
                <a:lnTo>
                  <a:pt x="105083" y="1693313"/>
                </a:lnTo>
                <a:lnTo>
                  <a:pt x="116977" y="1811763"/>
                </a:lnTo>
                <a:lnTo>
                  <a:pt x="129460" y="1943148"/>
                </a:lnTo>
                <a:lnTo>
                  <a:pt x="139241" y="2026942"/>
                </a:lnTo>
                <a:lnTo>
                  <a:pt x="147821" y="2086196"/>
                </a:lnTo>
                <a:lnTo>
                  <a:pt x="156406" y="2155256"/>
                </a:lnTo>
                <a:lnTo>
                  <a:pt x="165374" y="2235480"/>
                </a:lnTo>
                <a:lnTo>
                  <a:pt x="178105" y="2304619"/>
                </a:lnTo>
                <a:lnTo>
                  <a:pt x="185275" y="2377172"/>
                </a:lnTo>
                <a:lnTo>
                  <a:pt x="209740" y="2551283"/>
                </a:lnTo>
                <a:lnTo>
                  <a:pt x="218355" y="2604633"/>
                </a:lnTo>
                <a:lnTo>
                  <a:pt x="226576" y="2639347"/>
                </a:lnTo>
                <a:lnTo>
                  <a:pt x="228521" y="2643485"/>
                </a:lnTo>
                <a:lnTo>
                  <a:pt x="231087" y="2646244"/>
                </a:lnTo>
                <a:lnTo>
                  <a:pt x="237325" y="2650579"/>
                </a:lnTo>
                <a:lnTo>
                  <a:pt x="244331" y="2656738"/>
                </a:lnTo>
                <a:lnTo>
                  <a:pt x="247977" y="2658889"/>
                </a:lnTo>
                <a:lnTo>
                  <a:pt x="284946" y="2668692"/>
                </a:lnTo>
                <a:lnTo>
                  <a:pt x="319801" y="2672864"/>
                </a:lnTo>
                <a:lnTo>
                  <a:pt x="400714" y="2663828"/>
                </a:lnTo>
                <a:lnTo>
                  <a:pt x="408112" y="2663615"/>
                </a:lnTo>
                <a:lnTo>
                  <a:pt x="423107" y="2659992"/>
                </a:lnTo>
                <a:lnTo>
                  <a:pt x="471632" y="2647319"/>
                </a:lnTo>
                <a:lnTo>
                  <a:pt x="556826" y="2631614"/>
                </a:lnTo>
                <a:lnTo>
                  <a:pt x="630228" y="2620956"/>
                </a:lnTo>
                <a:lnTo>
                  <a:pt x="693026" y="2609363"/>
                </a:lnTo>
                <a:lnTo>
                  <a:pt x="766761" y="2605208"/>
                </a:lnTo>
                <a:lnTo>
                  <a:pt x="830297" y="2598315"/>
                </a:lnTo>
                <a:lnTo>
                  <a:pt x="891860" y="2591956"/>
                </a:lnTo>
                <a:lnTo>
                  <a:pt x="961061" y="2582394"/>
                </a:lnTo>
                <a:lnTo>
                  <a:pt x="1022768" y="2576481"/>
                </a:lnTo>
                <a:lnTo>
                  <a:pt x="1091148" y="2573152"/>
                </a:lnTo>
                <a:lnTo>
                  <a:pt x="1144931" y="2572373"/>
                </a:lnTo>
                <a:lnTo>
                  <a:pt x="1206088" y="2568641"/>
                </a:lnTo>
                <a:lnTo>
                  <a:pt x="1265019" y="2564018"/>
                </a:lnTo>
                <a:lnTo>
                  <a:pt x="1326756" y="2561416"/>
                </a:lnTo>
                <a:lnTo>
                  <a:pt x="1387381" y="2559375"/>
                </a:lnTo>
                <a:lnTo>
                  <a:pt x="1457354" y="2554397"/>
                </a:lnTo>
                <a:lnTo>
                  <a:pt x="1525706" y="2551338"/>
                </a:lnTo>
                <a:lnTo>
                  <a:pt x="1598841" y="2548708"/>
                </a:lnTo>
                <a:lnTo>
                  <a:pt x="1694846" y="2543306"/>
                </a:lnTo>
                <a:lnTo>
                  <a:pt x="1828108" y="2540058"/>
                </a:lnTo>
                <a:lnTo>
                  <a:pt x="2030311" y="2537974"/>
                </a:lnTo>
                <a:lnTo>
                  <a:pt x="2068550" y="2539073"/>
                </a:lnTo>
                <a:lnTo>
                  <a:pt x="2243683" y="2547861"/>
                </a:lnTo>
                <a:lnTo>
                  <a:pt x="2285993" y="2548755"/>
                </a:lnTo>
                <a:lnTo>
                  <a:pt x="2299120" y="2545444"/>
                </a:lnTo>
                <a:lnTo>
                  <a:pt x="2317404" y="2539826"/>
                </a:lnTo>
                <a:lnTo>
                  <a:pt x="2334959" y="2537928"/>
                </a:lnTo>
                <a:lnTo>
                  <a:pt x="2337690" y="2536502"/>
                </a:lnTo>
                <a:lnTo>
                  <a:pt x="2339509" y="2534281"/>
                </a:lnTo>
                <a:lnTo>
                  <a:pt x="2342431" y="2527661"/>
                </a:lnTo>
                <a:lnTo>
                  <a:pt x="2349004" y="2520446"/>
                </a:lnTo>
                <a:lnTo>
                  <a:pt x="2350863" y="2517227"/>
                </a:lnTo>
                <a:lnTo>
                  <a:pt x="2352928" y="2510265"/>
                </a:lnTo>
                <a:lnTo>
                  <a:pt x="2354435" y="2449999"/>
                </a:lnTo>
                <a:lnTo>
                  <a:pt x="2351129" y="2428315"/>
                </a:lnTo>
                <a:lnTo>
                  <a:pt x="2345513" y="2401828"/>
                </a:lnTo>
                <a:lnTo>
                  <a:pt x="2340464" y="2374507"/>
                </a:lnTo>
                <a:lnTo>
                  <a:pt x="2323746" y="2296339"/>
                </a:lnTo>
                <a:lnTo>
                  <a:pt x="2312177" y="2242323"/>
                </a:lnTo>
                <a:lnTo>
                  <a:pt x="2296717" y="2159446"/>
                </a:lnTo>
                <a:lnTo>
                  <a:pt x="2278286" y="2078882"/>
                </a:lnTo>
                <a:lnTo>
                  <a:pt x="2266922" y="2000548"/>
                </a:lnTo>
                <a:lnTo>
                  <a:pt x="2259317" y="1938152"/>
                </a:lnTo>
                <a:lnTo>
                  <a:pt x="2247895" y="1869103"/>
                </a:lnTo>
                <a:lnTo>
                  <a:pt x="2232659" y="1795181"/>
                </a:lnTo>
                <a:lnTo>
                  <a:pt x="2225039" y="1744432"/>
                </a:lnTo>
                <a:lnTo>
                  <a:pt x="2194089" y="1516319"/>
                </a:lnTo>
                <a:lnTo>
                  <a:pt x="2178898" y="1420971"/>
                </a:lnTo>
                <a:lnTo>
                  <a:pt x="2169735" y="1350590"/>
                </a:lnTo>
                <a:lnTo>
                  <a:pt x="2161516" y="1281909"/>
                </a:lnTo>
                <a:lnTo>
                  <a:pt x="2154366" y="1198969"/>
                </a:lnTo>
                <a:lnTo>
                  <a:pt x="2140806" y="1119108"/>
                </a:lnTo>
                <a:lnTo>
                  <a:pt x="2133416" y="1058298"/>
                </a:lnTo>
                <a:lnTo>
                  <a:pt x="2122115" y="946595"/>
                </a:lnTo>
                <a:lnTo>
                  <a:pt x="2116792" y="867495"/>
                </a:lnTo>
                <a:lnTo>
                  <a:pt x="2114845" y="791525"/>
                </a:lnTo>
                <a:lnTo>
                  <a:pt x="2111250" y="734906"/>
                </a:lnTo>
                <a:lnTo>
                  <a:pt x="2106733" y="664445"/>
                </a:lnTo>
                <a:lnTo>
                  <a:pt x="2104725" y="552696"/>
                </a:lnTo>
                <a:lnTo>
                  <a:pt x="2105460" y="495464"/>
                </a:lnTo>
                <a:lnTo>
                  <a:pt x="2114121" y="252172"/>
                </a:lnTo>
                <a:lnTo>
                  <a:pt x="2114512" y="208693"/>
                </a:lnTo>
                <a:lnTo>
                  <a:pt x="2117920" y="193930"/>
                </a:lnTo>
                <a:lnTo>
                  <a:pt x="2123591" y="174724"/>
                </a:lnTo>
                <a:lnTo>
                  <a:pt x="2125665" y="121411"/>
                </a:lnTo>
                <a:lnTo>
                  <a:pt x="2125980" y="59819"/>
                </a:lnTo>
                <a:lnTo>
                  <a:pt x="2125980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2367272" y="2253087"/>
            <a:ext cx="5582836" cy="1300967"/>
          </a:xfrm>
          <a:custGeom>
            <a:avLst/>
            <a:gdLst/>
            <a:ahLst/>
            <a:cxnLst/>
            <a:rect l="0" t="0" r="0" b="0"/>
            <a:pathLst>
              <a:path w="5582836" h="1300967">
                <a:moveTo>
                  <a:pt x="1781818" y="1210202"/>
                </a:moveTo>
                <a:lnTo>
                  <a:pt x="1749435" y="1220573"/>
                </a:lnTo>
                <a:lnTo>
                  <a:pt x="1736804" y="1222588"/>
                </a:lnTo>
                <a:lnTo>
                  <a:pt x="1706250" y="1229395"/>
                </a:lnTo>
                <a:lnTo>
                  <a:pt x="1649361" y="1230706"/>
                </a:lnTo>
                <a:lnTo>
                  <a:pt x="1476641" y="1220447"/>
                </a:lnTo>
                <a:lnTo>
                  <a:pt x="1411571" y="1215072"/>
                </a:lnTo>
                <a:lnTo>
                  <a:pt x="1251903" y="1214450"/>
                </a:lnTo>
                <a:lnTo>
                  <a:pt x="1186076" y="1212311"/>
                </a:lnTo>
                <a:lnTo>
                  <a:pt x="957847" y="1229401"/>
                </a:lnTo>
                <a:lnTo>
                  <a:pt x="894594" y="1235726"/>
                </a:lnTo>
                <a:lnTo>
                  <a:pt x="851478" y="1242761"/>
                </a:lnTo>
                <a:lnTo>
                  <a:pt x="698692" y="1261372"/>
                </a:lnTo>
                <a:lnTo>
                  <a:pt x="535695" y="1282306"/>
                </a:lnTo>
                <a:lnTo>
                  <a:pt x="362978" y="1300966"/>
                </a:lnTo>
                <a:lnTo>
                  <a:pt x="202252" y="1291783"/>
                </a:lnTo>
                <a:lnTo>
                  <a:pt x="187402" y="1287524"/>
                </a:lnTo>
                <a:lnTo>
                  <a:pt x="176568" y="1282668"/>
                </a:lnTo>
                <a:lnTo>
                  <a:pt x="139845" y="1269093"/>
                </a:lnTo>
                <a:lnTo>
                  <a:pt x="110494" y="1241755"/>
                </a:lnTo>
                <a:lnTo>
                  <a:pt x="107532" y="1237587"/>
                </a:lnTo>
                <a:lnTo>
                  <a:pt x="93003" y="1206220"/>
                </a:lnTo>
                <a:lnTo>
                  <a:pt x="80996" y="1187150"/>
                </a:lnTo>
                <a:lnTo>
                  <a:pt x="53628" y="1126812"/>
                </a:lnTo>
                <a:lnTo>
                  <a:pt x="41107" y="1100969"/>
                </a:lnTo>
                <a:lnTo>
                  <a:pt x="33232" y="1068097"/>
                </a:lnTo>
                <a:lnTo>
                  <a:pt x="25498" y="1030205"/>
                </a:lnTo>
                <a:lnTo>
                  <a:pt x="15274" y="993322"/>
                </a:lnTo>
                <a:lnTo>
                  <a:pt x="12437" y="970301"/>
                </a:lnTo>
                <a:lnTo>
                  <a:pt x="11681" y="951208"/>
                </a:lnTo>
                <a:lnTo>
                  <a:pt x="10840" y="899514"/>
                </a:lnTo>
                <a:lnTo>
                  <a:pt x="9346" y="877347"/>
                </a:lnTo>
                <a:lnTo>
                  <a:pt x="4299" y="842557"/>
                </a:lnTo>
                <a:lnTo>
                  <a:pt x="4596" y="814394"/>
                </a:lnTo>
                <a:lnTo>
                  <a:pt x="6421" y="780288"/>
                </a:lnTo>
                <a:lnTo>
                  <a:pt x="5130" y="753413"/>
                </a:lnTo>
                <a:lnTo>
                  <a:pt x="1579" y="698575"/>
                </a:lnTo>
                <a:lnTo>
                  <a:pt x="0" y="661502"/>
                </a:lnTo>
                <a:lnTo>
                  <a:pt x="849" y="631042"/>
                </a:lnTo>
                <a:lnTo>
                  <a:pt x="8690" y="464456"/>
                </a:lnTo>
                <a:lnTo>
                  <a:pt x="12897" y="433836"/>
                </a:lnTo>
                <a:lnTo>
                  <a:pt x="19020" y="398931"/>
                </a:lnTo>
                <a:lnTo>
                  <a:pt x="24220" y="364459"/>
                </a:lnTo>
                <a:lnTo>
                  <a:pt x="33805" y="330115"/>
                </a:lnTo>
                <a:lnTo>
                  <a:pt x="44688" y="295809"/>
                </a:lnTo>
                <a:lnTo>
                  <a:pt x="59743" y="250084"/>
                </a:lnTo>
                <a:lnTo>
                  <a:pt x="76217" y="212218"/>
                </a:lnTo>
                <a:lnTo>
                  <a:pt x="95495" y="179173"/>
                </a:lnTo>
                <a:lnTo>
                  <a:pt x="117294" y="140313"/>
                </a:lnTo>
                <a:lnTo>
                  <a:pt x="148939" y="101039"/>
                </a:lnTo>
                <a:lnTo>
                  <a:pt x="197175" y="63354"/>
                </a:lnTo>
                <a:lnTo>
                  <a:pt x="259263" y="24086"/>
                </a:lnTo>
                <a:lnTo>
                  <a:pt x="275817" y="16290"/>
                </a:lnTo>
                <a:lnTo>
                  <a:pt x="337787" y="455"/>
                </a:lnTo>
                <a:lnTo>
                  <a:pt x="473527" y="0"/>
                </a:lnTo>
                <a:lnTo>
                  <a:pt x="646460" y="12739"/>
                </a:lnTo>
                <a:lnTo>
                  <a:pt x="817342" y="20331"/>
                </a:lnTo>
                <a:lnTo>
                  <a:pt x="976326" y="21452"/>
                </a:lnTo>
                <a:lnTo>
                  <a:pt x="1554240" y="21482"/>
                </a:lnTo>
                <a:lnTo>
                  <a:pt x="2229558" y="32442"/>
                </a:lnTo>
                <a:lnTo>
                  <a:pt x="2367307" y="38841"/>
                </a:lnTo>
                <a:lnTo>
                  <a:pt x="2581547" y="48780"/>
                </a:lnTo>
                <a:lnTo>
                  <a:pt x="2711293" y="49278"/>
                </a:lnTo>
                <a:lnTo>
                  <a:pt x="2836268" y="46536"/>
                </a:lnTo>
                <a:lnTo>
                  <a:pt x="3516993" y="41084"/>
                </a:lnTo>
                <a:lnTo>
                  <a:pt x="3715056" y="36544"/>
                </a:lnTo>
                <a:lnTo>
                  <a:pt x="5123127" y="21953"/>
                </a:lnTo>
                <a:lnTo>
                  <a:pt x="5261740" y="15554"/>
                </a:lnTo>
                <a:lnTo>
                  <a:pt x="5427792" y="20264"/>
                </a:lnTo>
                <a:lnTo>
                  <a:pt x="5493328" y="30996"/>
                </a:lnTo>
                <a:lnTo>
                  <a:pt x="5499488" y="34175"/>
                </a:lnTo>
                <a:lnTo>
                  <a:pt x="5522618" y="58494"/>
                </a:lnTo>
                <a:lnTo>
                  <a:pt x="5525365" y="62667"/>
                </a:lnTo>
                <a:lnTo>
                  <a:pt x="5542270" y="100550"/>
                </a:lnTo>
                <a:lnTo>
                  <a:pt x="5547356" y="119914"/>
                </a:lnTo>
                <a:lnTo>
                  <a:pt x="5552016" y="144254"/>
                </a:lnTo>
                <a:lnTo>
                  <a:pt x="5556393" y="171910"/>
                </a:lnTo>
                <a:lnTo>
                  <a:pt x="5559312" y="194158"/>
                </a:lnTo>
                <a:lnTo>
                  <a:pt x="5562554" y="229037"/>
                </a:lnTo>
                <a:lnTo>
                  <a:pt x="5564378" y="264026"/>
                </a:lnTo>
                <a:lnTo>
                  <a:pt x="5570988" y="296547"/>
                </a:lnTo>
                <a:lnTo>
                  <a:pt x="5572851" y="316619"/>
                </a:lnTo>
                <a:lnTo>
                  <a:pt x="5574093" y="342700"/>
                </a:lnTo>
                <a:lnTo>
                  <a:pt x="5576743" y="418246"/>
                </a:lnTo>
                <a:lnTo>
                  <a:pt x="5582154" y="536488"/>
                </a:lnTo>
                <a:lnTo>
                  <a:pt x="5582835" y="601040"/>
                </a:lnTo>
                <a:lnTo>
                  <a:pt x="5582020" y="666934"/>
                </a:lnTo>
                <a:lnTo>
                  <a:pt x="5577653" y="839859"/>
                </a:lnTo>
                <a:lnTo>
                  <a:pt x="5576024" y="865517"/>
                </a:lnTo>
                <a:lnTo>
                  <a:pt x="5573668" y="891512"/>
                </a:lnTo>
                <a:lnTo>
                  <a:pt x="5570828" y="917732"/>
                </a:lnTo>
                <a:lnTo>
                  <a:pt x="5564286" y="967186"/>
                </a:lnTo>
                <a:lnTo>
                  <a:pt x="5560763" y="991041"/>
                </a:lnTo>
                <a:lnTo>
                  <a:pt x="5553462" y="1024321"/>
                </a:lnTo>
                <a:lnTo>
                  <a:pt x="5542212" y="1057336"/>
                </a:lnTo>
                <a:lnTo>
                  <a:pt x="5534634" y="1073682"/>
                </a:lnTo>
                <a:lnTo>
                  <a:pt x="5527032" y="1085180"/>
                </a:lnTo>
                <a:lnTo>
                  <a:pt x="5516034" y="1094524"/>
                </a:lnTo>
                <a:lnTo>
                  <a:pt x="5509545" y="1098793"/>
                </a:lnTo>
                <a:lnTo>
                  <a:pt x="5505219" y="1102910"/>
                </a:lnTo>
                <a:lnTo>
                  <a:pt x="5502336" y="1106924"/>
                </a:lnTo>
                <a:lnTo>
                  <a:pt x="5500412" y="1110870"/>
                </a:lnTo>
                <a:lnTo>
                  <a:pt x="5497861" y="1113501"/>
                </a:lnTo>
                <a:lnTo>
                  <a:pt x="5494889" y="1115255"/>
                </a:lnTo>
                <a:lnTo>
                  <a:pt x="5487064" y="1118070"/>
                </a:lnTo>
                <a:lnTo>
                  <a:pt x="5479641" y="1118557"/>
                </a:lnTo>
                <a:lnTo>
                  <a:pt x="5476393" y="1119896"/>
                </a:lnTo>
                <a:lnTo>
                  <a:pt x="5465754" y="1126577"/>
                </a:lnTo>
                <a:lnTo>
                  <a:pt x="5428790" y="1135784"/>
                </a:lnTo>
                <a:lnTo>
                  <a:pt x="5254576" y="1158636"/>
                </a:lnTo>
                <a:lnTo>
                  <a:pt x="5089456" y="1180346"/>
                </a:lnTo>
                <a:lnTo>
                  <a:pt x="4933650" y="1196058"/>
                </a:lnTo>
                <a:lnTo>
                  <a:pt x="4765978" y="1209576"/>
                </a:lnTo>
                <a:lnTo>
                  <a:pt x="4597526" y="1230463"/>
                </a:lnTo>
                <a:lnTo>
                  <a:pt x="4544385" y="1235679"/>
                </a:lnTo>
                <a:lnTo>
                  <a:pt x="4498363" y="1242751"/>
                </a:lnTo>
                <a:lnTo>
                  <a:pt x="4335496" y="1244340"/>
                </a:lnTo>
                <a:lnTo>
                  <a:pt x="4171635" y="1234638"/>
                </a:lnTo>
                <a:lnTo>
                  <a:pt x="4075484" y="1227610"/>
                </a:lnTo>
                <a:lnTo>
                  <a:pt x="3916401" y="1233050"/>
                </a:lnTo>
                <a:lnTo>
                  <a:pt x="3862078" y="12330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1874520" y="2651759"/>
            <a:ext cx="114301" cy="491492"/>
          </a:xfrm>
          <a:custGeom>
            <a:avLst/>
            <a:gdLst/>
            <a:ahLst/>
            <a:cxnLst/>
            <a:rect l="0" t="0" r="0" b="0"/>
            <a:pathLst>
              <a:path w="114301" h="491492">
                <a:moveTo>
                  <a:pt x="0" y="0"/>
                </a:moveTo>
                <a:lnTo>
                  <a:pt x="0" y="25751"/>
                </a:lnTo>
                <a:lnTo>
                  <a:pt x="3386" y="40655"/>
                </a:lnTo>
                <a:lnTo>
                  <a:pt x="6067" y="49963"/>
                </a:lnTo>
                <a:lnTo>
                  <a:pt x="9047" y="63693"/>
                </a:lnTo>
                <a:lnTo>
                  <a:pt x="11640" y="75298"/>
                </a:lnTo>
                <a:lnTo>
                  <a:pt x="14110" y="81949"/>
                </a:lnTo>
                <a:lnTo>
                  <a:pt x="17026" y="88923"/>
                </a:lnTo>
                <a:lnTo>
                  <a:pt x="20267" y="100058"/>
                </a:lnTo>
                <a:lnTo>
                  <a:pt x="22977" y="113051"/>
                </a:lnTo>
                <a:lnTo>
                  <a:pt x="38617" y="177103"/>
                </a:lnTo>
                <a:lnTo>
                  <a:pt x="40984" y="190459"/>
                </a:lnTo>
                <a:lnTo>
                  <a:pt x="42563" y="203173"/>
                </a:lnTo>
                <a:lnTo>
                  <a:pt x="43615" y="215459"/>
                </a:lnTo>
                <a:lnTo>
                  <a:pt x="46857" y="233809"/>
                </a:lnTo>
                <a:lnTo>
                  <a:pt x="51557" y="256203"/>
                </a:lnTo>
                <a:lnTo>
                  <a:pt x="66923" y="326102"/>
                </a:lnTo>
                <a:lnTo>
                  <a:pt x="71285" y="346942"/>
                </a:lnTo>
                <a:lnTo>
                  <a:pt x="74193" y="363374"/>
                </a:lnTo>
                <a:lnTo>
                  <a:pt x="76132" y="376870"/>
                </a:lnTo>
                <a:lnTo>
                  <a:pt x="77425" y="388407"/>
                </a:lnTo>
                <a:lnTo>
                  <a:pt x="79556" y="401178"/>
                </a:lnTo>
                <a:lnTo>
                  <a:pt x="82247" y="414772"/>
                </a:lnTo>
                <a:lnTo>
                  <a:pt x="85311" y="428915"/>
                </a:lnTo>
                <a:lnTo>
                  <a:pt x="88624" y="440884"/>
                </a:lnTo>
                <a:lnTo>
                  <a:pt x="92103" y="451402"/>
                </a:lnTo>
                <a:lnTo>
                  <a:pt x="100743" y="474399"/>
                </a:lnTo>
                <a:lnTo>
                  <a:pt x="102722" y="477557"/>
                </a:lnTo>
                <a:lnTo>
                  <a:pt x="105311" y="480931"/>
                </a:lnTo>
                <a:lnTo>
                  <a:pt x="114300" y="491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8378190" y="2514600"/>
            <a:ext cx="114301" cy="434340"/>
          </a:xfrm>
          <a:custGeom>
            <a:avLst/>
            <a:gdLst/>
            <a:ahLst/>
            <a:cxnLst/>
            <a:rect l="0" t="0" r="0" b="0"/>
            <a:pathLst>
              <a:path w="114301" h="434340">
                <a:moveTo>
                  <a:pt x="0" y="0"/>
                </a:moveTo>
                <a:lnTo>
                  <a:pt x="0" y="53736"/>
                </a:lnTo>
                <a:lnTo>
                  <a:pt x="1270" y="59954"/>
                </a:lnTo>
                <a:lnTo>
                  <a:pt x="3386" y="65369"/>
                </a:lnTo>
                <a:lnTo>
                  <a:pt x="6068" y="70249"/>
                </a:lnTo>
                <a:lnTo>
                  <a:pt x="9125" y="82393"/>
                </a:lnTo>
                <a:lnTo>
                  <a:pt x="12432" y="99378"/>
                </a:lnTo>
                <a:lnTo>
                  <a:pt x="15908" y="119592"/>
                </a:lnTo>
                <a:lnTo>
                  <a:pt x="18226" y="135608"/>
                </a:lnTo>
                <a:lnTo>
                  <a:pt x="19771" y="148825"/>
                </a:lnTo>
                <a:lnTo>
                  <a:pt x="20800" y="160177"/>
                </a:lnTo>
                <a:lnTo>
                  <a:pt x="22756" y="171554"/>
                </a:lnTo>
                <a:lnTo>
                  <a:pt x="25331" y="182949"/>
                </a:lnTo>
                <a:lnTo>
                  <a:pt x="28317" y="194356"/>
                </a:lnTo>
                <a:lnTo>
                  <a:pt x="35022" y="223964"/>
                </a:lnTo>
                <a:lnTo>
                  <a:pt x="42235" y="257019"/>
                </a:lnTo>
                <a:lnTo>
                  <a:pt x="49674" y="288644"/>
                </a:lnTo>
                <a:lnTo>
                  <a:pt x="52166" y="301649"/>
                </a:lnTo>
                <a:lnTo>
                  <a:pt x="53827" y="312859"/>
                </a:lnTo>
                <a:lnTo>
                  <a:pt x="54934" y="322872"/>
                </a:lnTo>
                <a:lnTo>
                  <a:pt x="56943" y="332088"/>
                </a:lnTo>
                <a:lnTo>
                  <a:pt x="59552" y="340772"/>
                </a:lnTo>
                <a:lnTo>
                  <a:pt x="62561" y="349101"/>
                </a:lnTo>
                <a:lnTo>
                  <a:pt x="65837" y="357194"/>
                </a:lnTo>
                <a:lnTo>
                  <a:pt x="69291" y="365129"/>
                </a:lnTo>
                <a:lnTo>
                  <a:pt x="72864" y="372959"/>
                </a:lnTo>
                <a:lnTo>
                  <a:pt x="76516" y="379449"/>
                </a:lnTo>
                <a:lnTo>
                  <a:pt x="80221" y="385046"/>
                </a:lnTo>
                <a:lnTo>
                  <a:pt x="83960" y="390047"/>
                </a:lnTo>
                <a:lnTo>
                  <a:pt x="86453" y="395921"/>
                </a:lnTo>
                <a:lnTo>
                  <a:pt x="89224" y="409221"/>
                </a:lnTo>
                <a:lnTo>
                  <a:pt x="91232" y="413784"/>
                </a:lnTo>
                <a:lnTo>
                  <a:pt x="93841" y="416826"/>
                </a:lnTo>
                <a:lnTo>
                  <a:pt x="96851" y="418854"/>
                </a:lnTo>
                <a:lnTo>
                  <a:pt x="98856" y="421476"/>
                </a:lnTo>
                <a:lnTo>
                  <a:pt x="100194" y="424493"/>
                </a:lnTo>
                <a:lnTo>
                  <a:pt x="101087" y="427775"/>
                </a:lnTo>
                <a:lnTo>
                  <a:pt x="102950" y="429964"/>
                </a:lnTo>
                <a:lnTo>
                  <a:pt x="105464" y="431422"/>
                </a:lnTo>
                <a:lnTo>
                  <a:pt x="114300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3190558" y="3716577"/>
            <a:ext cx="387033" cy="500935"/>
          </a:xfrm>
          <a:custGeom>
            <a:avLst/>
            <a:gdLst/>
            <a:ahLst/>
            <a:cxnLst/>
            <a:rect l="0" t="0" r="0" b="0"/>
            <a:pathLst>
              <a:path w="387033" h="500935">
                <a:moveTo>
                  <a:pt x="9842" y="101043"/>
                </a:moveTo>
                <a:lnTo>
                  <a:pt x="3774" y="94975"/>
                </a:lnTo>
                <a:lnTo>
                  <a:pt x="1986" y="91917"/>
                </a:lnTo>
                <a:lnTo>
                  <a:pt x="0" y="85133"/>
                </a:lnTo>
                <a:lnTo>
                  <a:pt x="741" y="81546"/>
                </a:lnTo>
                <a:lnTo>
                  <a:pt x="4950" y="74174"/>
                </a:lnTo>
                <a:lnTo>
                  <a:pt x="7851" y="71700"/>
                </a:lnTo>
                <a:lnTo>
                  <a:pt x="11054" y="70051"/>
                </a:lnTo>
                <a:lnTo>
                  <a:pt x="14460" y="68952"/>
                </a:lnTo>
                <a:lnTo>
                  <a:pt x="21631" y="64343"/>
                </a:lnTo>
                <a:lnTo>
                  <a:pt x="30321" y="58061"/>
                </a:lnTo>
                <a:lnTo>
                  <a:pt x="36195" y="54609"/>
                </a:lnTo>
                <a:lnTo>
                  <a:pt x="42651" y="51036"/>
                </a:lnTo>
                <a:lnTo>
                  <a:pt x="49494" y="46115"/>
                </a:lnTo>
                <a:lnTo>
                  <a:pt x="56596" y="40294"/>
                </a:lnTo>
                <a:lnTo>
                  <a:pt x="63872" y="33874"/>
                </a:lnTo>
                <a:lnTo>
                  <a:pt x="71261" y="28323"/>
                </a:lnTo>
                <a:lnTo>
                  <a:pt x="78728" y="23353"/>
                </a:lnTo>
                <a:lnTo>
                  <a:pt x="86246" y="18769"/>
                </a:lnTo>
                <a:lnTo>
                  <a:pt x="95068" y="15714"/>
                </a:lnTo>
                <a:lnTo>
                  <a:pt x="104759" y="13677"/>
                </a:lnTo>
                <a:lnTo>
                  <a:pt x="115030" y="12319"/>
                </a:lnTo>
                <a:lnTo>
                  <a:pt x="124417" y="10143"/>
                </a:lnTo>
                <a:lnTo>
                  <a:pt x="133215" y="7423"/>
                </a:lnTo>
                <a:lnTo>
                  <a:pt x="141621" y="4340"/>
                </a:lnTo>
                <a:lnTo>
                  <a:pt x="149764" y="2284"/>
                </a:lnTo>
                <a:lnTo>
                  <a:pt x="157734" y="913"/>
                </a:lnTo>
                <a:lnTo>
                  <a:pt x="165586" y="0"/>
                </a:lnTo>
                <a:lnTo>
                  <a:pt x="173361" y="660"/>
                </a:lnTo>
                <a:lnTo>
                  <a:pt x="181085" y="2371"/>
                </a:lnTo>
                <a:lnTo>
                  <a:pt x="188774" y="4782"/>
                </a:lnTo>
                <a:lnTo>
                  <a:pt x="200703" y="7460"/>
                </a:lnTo>
                <a:lnTo>
                  <a:pt x="205663" y="8174"/>
                </a:lnTo>
                <a:lnTo>
                  <a:pt x="210239" y="9920"/>
                </a:lnTo>
                <a:lnTo>
                  <a:pt x="218711" y="15247"/>
                </a:lnTo>
                <a:lnTo>
                  <a:pt x="226709" y="25234"/>
                </a:lnTo>
                <a:lnTo>
                  <a:pt x="234497" y="38140"/>
                </a:lnTo>
                <a:lnTo>
                  <a:pt x="242192" y="52342"/>
                </a:lnTo>
                <a:lnTo>
                  <a:pt x="243482" y="59686"/>
                </a:lnTo>
                <a:lnTo>
                  <a:pt x="243072" y="67121"/>
                </a:lnTo>
                <a:lnTo>
                  <a:pt x="241528" y="74619"/>
                </a:lnTo>
                <a:lnTo>
                  <a:pt x="240500" y="83427"/>
                </a:lnTo>
                <a:lnTo>
                  <a:pt x="239814" y="93109"/>
                </a:lnTo>
                <a:lnTo>
                  <a:pt x="239356" y="103373"/>
                </a:lnTo>
                <a:lnTo>
                  <a:pt x="237781" y="112756"/>
                </a:lnTo>
                <a:lnTo>
                  <a:pt x="235461" y="121552"/>
                </a:lnTo>
                <a:lnTo>
                  <a:pt x="222613" y="159985"/>
                </a:lnTo>
                <a:lnTo>
                  <a:pt x="218999" y="172088"/>
                </a:lnTo>
                <a:lnTo>
                  <a:pt x="211597" y="199082"/>
                </a:lnTo>
                <a:lnTo>
                  <a:pt x="206575" y="210852"/>
                </a:lnTo>
                <a:lnTo>
                  <a:pt x="200688" y="221239"/>
                </a:lnTo>
                <a:lnTo>
                  <a:pt x="194222" y="230703"/>
                </a:lnTo>
                <a:lnTo>
                  <a:pt x="125050" y="337380"/>
                </a:lnTo>
                <a:lnTo>
                  <a:pt x="84617" y="396564"/>
                </a:lnTo>
                <a:lnTo>
                  <a:pt x="76202" y="409817"/>
                </a:lnTo>
                <a:lnTo>
                  <a:pt x="69322" y="421192"/>
                </a:lnTo>
                <a:lnTo>
                  <a:pt x="63465" y="431315"/>
                </a:lnTo>
                <a:lnTo>
                  <a:pt x="53571" y="449337"/>
                </a:lnTo>
                <a:lnTo>
                  <a:pt x="44940" y="462427"/>
                </a:lnTo>
                <a:lnTo>
                  <a:pt x="32941" y="476936"/>
                </a:lnTo>
                <a:lnTo>
                  <a:pt x="29051" y="481178"/>
                </a:lnTo>
                <a:lnTo>
                  <a:pt x="25188" y="484006"/>
                </a:lnTo>
                <a:lnTo>
                  <a:pt x="13683" y="489257"/>
                </a:lnTo>
                <a:lnTo>
                  <a:pt x="1804" y="498378"/>
                </a:lnTo>
                <a:lnTo>
                  <a:pt x="674" y="499283"/>
                </a:lnTo>
                <a:lnTo>
                  <a:pt x="1190" y="499886"/>
                </a:lnTo>
                <a:lnTo>
                  <a:pt x="5150" y="500556"/>
                </a:lnTo>
                <a:lnTo>
                  <a:pt x="14519" y="500934"/>
                </a:lnTo>
                <a:lnTo>
                  <a:pt x="25044" y="497635"/>
                </a:lnTo>
                <a:lnTo>
                  <a:pt x="36918" y="493206"/>
                </a:lnTo>
                <a:lnTo>
                  <a:pt x="46429" y="491237"/>
                </a:lnTo>
                <a:lnTo>
                  <a:pt x="58276" y="486976"/>
                </a:lnTo>
                <a:lnTo>
                  <a:pt x="64991" y="484061"/>
                </a:lnTo>
                <a:lnTo>
                  <a:pt x="75818" y="482118"/>
                </a:lnTo>
                <a:lnTo>
                  <a:pt x="89386" y="480823"/>
                </a:lnTo>
                <a:lnTo>
                  <a:pt x="104781" y="479959"/>
                </a:lnTo>
                <a:lnTo>
                  <a:pt x="125205" y="476844"/>
                </a:lnTo>
                <a:lnTo>
                  <a:pt x="148980" y="472227"/>
                </a:lnTo>
                <a:lnTo>
                  <a:pt x="174991" y="466609"/>
                </a:lnTo>
                <a:lnTo>
                  <a:pt x="196141" y="461593"/>
                </a:lnTo>
                <a:lnTo>
                  <a:pt x="214051" y="456980"/>
                </a:lnTo>
                <a:lnTo>
                  <a:pt x="229801" y="452634"/>
                </a:lnTo>
                <a:lnTo>
                  <a:pt x="242842" y="449737"/>
                </a:lnTo>
                <a:lnTo>
                  <a:pt x="254075" y="447806"/>
                </a:lnTo>
                <a:lnTo>
                  <a:pt x="264103" y="446518"/>
                </a:lnTo>
                <a:lnTo>
                  <a:pt x="279680" y="445659"/>
                </a:lnTo>
                <a:lnTo>
                  <a:pt x="336456" y="444451"/>
                </a:lnTo>
                <a:lnTo>
                  <a:pt x="387032" y="4439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6915150" y="3624589"/>
            <a:ext cx="550010" cy="467164"/>
          </a:xfrm>
          <a:custGeom>
            <a:avLst/>
            <a:gdLst/>
            <a:ahLst/>
            <a:cxnLst/>
            <a:rect l="0" t="0" r="0" b="0"/>
            <a:pathLst>
              <a:path w="550010" h="467164">
                <a:moveTo>
                  <a:pt x="0" y="135881"/>
                </a:moveTo>
                <a:lnTo>
                  <a:pt x="6067" y="117677"/>
                </a:lnTo>
                <a:lnTo>
                  <a:pt x="9046" y="105353"/>
                </a:lnTo>
                <a:lnTo>
                  <a:pt x="9841" y="100289"/>
                </a:lnTo>
                <a:lnTo>
                  <a:pt x="12910" y="95643"/>
                </a:lnTo>
                <a:lnTo>
                  <a:pt x="28096" y="83036"/>
                </a:lnTo>
                <a:lnTo>
                  <a:pt x="42474" y="71257"/>
                </a:lnTo>
                <a:lnTo>
                  <a:pt x="55283" y="63556"/>
                </a:lnTo>
                <a:lnTo>
                  <a:pt x="63525" y="59724"/>
                </a:lnTo>
                <a:lnTo>
                  <a:pt x="72830" y="55899"/>
                </a:lnTo>
                <a:lnTo>
                  <a:pt x="82843" y="52080"/>
                </a:lnTo>
                <a:lnTo>
                  <a:pt x="133343" y="34568"/>
                </a:lnTo>
                <a:lnTo>
                  <a:pt x="196565" y="13293"/>
                </a:lnTo>
                <a:lnTo>
                  <a:pt x="214863" y="8436"/>
                </a:lnTo>
                <a:lnTo>
                  <a:pt x="230872" y="5197"/>
                </a:lnTo>
                <a:lnTo>
                  <a:pt x="245354" y="3038"/>
                </a:lnTo>
                <a:lnTo>
                  <a:pt x="257550" y="1599"/>
                </a:lnTo>
                <a:lnTo>
                  <a:pt x="268220" y="640"/>
                </a:lnTo>
                <a:lnTo>
                  <a:pt x="277872" y="0"/>
                </a:lnTo>
                <a:lnTo>
                  <a:pt x="288118" y="843"/>
                </a:lnTo>
                <a:lnTo>
                  <a:pt x="298759" y="2676"/>
                </a:lnTo>
                <a:lnTo>
                  <a:pt x="309662" y="5167"/>
                </a:lnTo>
                <a:lnTo>
                  <a:pt x="319471" y="6828"/>
                </a:lnTo>
                <a:lnTo>
                  <a:pt x="328551" y="7936"/>
                </a:lnTo>
                <a:lnTo>
                  <a:pt x="337143" y="8674"/>
                </a:lnTo>
                <a:lnTo>
                  <a:pt x="346682" y="11706"/>
                </a:lnTo>
                <a:lnTo>
                  <a:pt x="356851" y="16268"/>
                </a:lnTo>
                <a:lnTo>
                  <a:pt x="367441" y="21849"/>
                </a:lnTo>
                <a:lnTo>
                  <a:pt x="382593" y="31436"/>
                </a:lnTo>
                <a:lnTo>
                  <a:pt x="398264" y="43974"/>
                </a:lnTo>
                <a:lnTo>
                  <a:pt x="402669" y="47939"/>
                </a:lnTo>
                <a:lnTo>
                  <a:pt x="405606" y="53123"/>
                </a:lnTo>
                <a:lnTo>
                  <a:pt x="408869" y="65656"/>
                </a:lnTo>
                <a:lnTo>
                  <a:pt x="409740" y="73824"/>
                </a:lnTo>
                <a:lnTo>
                  <a:pt x="410319" y="83080"/>
                </a:lnTo>
                <a:lnTo>
                  <a:pt x="410705" y="93060"/>
                </a:lnTo>
                <a:lnTo>
                  <a:pt x="409694" y="102254"/>
                </a:lnTo>
                <a:lnTo>
                  <a:pt x="407749" y="110922"/>
                </a:lnTo>
                <a:lnTo>
                  <a:pt x="405183" y="119242"/>
                </a:lnTo>
                <a:lnTo>
                  <a:pt x="400932" y="127328"/>
                </a:lnTo>
                <a:lnTo>
                  <a:pt x="395558" y="135259"/>
                </a:lnTo>
                <a:lnTo>
                  <a:pt x="389435" y="143086"/>
                </a:lnTo>
                <a:lnTo>
                  <a:pt x="384083" y="150844"/>
                </a:lnTo>
                <a:lnTo>
                  <a:pt x="379245" y="158556"/>
                </a:lnTo>
                <a:lnTo>
                  <a:pt x="374749" y="166238"/>
                </a:lnTo>
                <a:lnTo>
                  <a:pt x="362982" y="178159"/>
                </a:lnTo>
                <a:lnTo>
                  <a:pt x="356288" y="183116"/>
                </a:lnTo>
                <a:lnTo>
                  <a:pt x="342935" y="195311"/>
                </a:lnTo>
                <a:lnTo>
                  <a:pt x="286748" y="249868"/>
                </a:lnTo>
                <a:lnTo>
                  <a:pt x="167826" y="368104"/>
                </a:lnTo>
                <a:lnTo>
                  <a:pt x="160102" y="379215"/>
                </a:lnTo>
                <a:lnTo>
                  <a:pt x="152436" y="391349"/>
                </a:lnTo>
                <a:lnTo>
                  <a:pt x="144796" y="400975"/>
                </a:lnTo>
                <a:lnTo>
                  <a:pt x="137167" y="412874"/>
                </a:lnTo>
                <a:lnTo>
                  <a:pt x="130813" y="425359"/>
                </a:lnTo>
                <a:lnTo>
                  <a:pt x="127236" y="438257"/>
                </a:lnTo>
                <a:lnTo>
                  <a:pt x="126176" y="443913"/>
                </a:lnTo>
                <a:lnTo>
                  <a:pt x="125818" y="456559"/>
                </a:lnTo>
                <a:lnTo>
                  <a:pt x="125788" y="460156"/>
                </a:lnTo>
                <a:lnTo>
                  <a:pt x="127039" y="462554"/>
                </a:lnTo>
                <a:lnTo>
                  <a:pt x="129142" y="464153"/>
                </a:lnTo>
                <a:lnTo>
                  <a:pt x="131814" y="465219"/>
                </a:lnTo>
                <a:lnTo>
                  <a:pt x="141644" y="466719"/>
                </a:lnTo>
                <a:lnTo>
                  <a:pt x="165823" y="467070"/>
                </a:lnTo>
                <a:lnTo>
                  <a:pt x="182938" y="467163"/>
                </a:lnTo>
                <a:lnTo>
                  <a:pt x="205778" y="465956"/>
                </a:lnTo>
                <a:lnTo>
                  <a:pt x="261637" y="461227"/>
                </a:lnTo>
                <a:lnTo>
                  <a:pt x="338110" y="451506"/>
                </a:lnTo>
                <a:lnTo>
                  <a:pt x="413161" y="441258"/>
                </a:lnTo>
                <a:lnTo>
                  <a:pt x="436730" y="438526"/>
                </a:lnTo>
                <a:lnTo>
                  <a:pt x="454983" y="436704"/>
                </a:lnTo>
                <a:lnTo>
                  <a:pt x="476042" y="435489"/>
                </a:lnTo>
                <a:lnTo>
                  <a:pt x="550009" y="433540"/>
                </a:lnTo>
                <a:lnTo>
                  <a:pt x="548640" y="444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4400550" y="4446269"/>
            <a:ext cx="240030" cy="296511"/>
          </a:xfrm>
          <a:custGeom>
            <a:avLst/>
            <a:gdLst/>
            <a:ahLst/>
            <a:cxnLst/>
            <a:rect l="0" t="0" r="0" b="0"/>
            <a:pathLst>
              <a:path w="240030" h="296511">
                <a:moveTo>
                  <a:pt x="0" y="0"/>
                </a:moveTo>
                <a:lnTo>
                  <a:pt x="0" y="241918"/>
                </a:lnTo>
                <a:lnTo>
                  <a:pt x="1270" y="246368"/>
                </a:lnTo>
                <a:lnTo>
                  <a:pt x="6067" y="254701"/>
                </a:lnTo>
                <a:lnTo>
                  <a:pt x="9046" y="262637"/>
                </a:lnTo>
                <a:lnTo>
                  <a:pt x="9841" y="266532"/>
                </a:lnTo>
                <a:lnTo>
                  <a:pt x="14110" y="274245"/>
                </a:lnTo>
                <a:lnTo>
                  <a:pt x="17027" y="278080"/>
                </a:lnTo>
                <a:lnTo>
                  <a:pt x="21511" y="281907"/>
                </a:lnTo>
                <a:lnTo>
                  <a:pt x="27040" y="285728"/>
                </a:lnTo>
                <a:lnTo>
                  <a:pt x="33267" y="289545"/>
                </a:lnTo>
                <a:lnTo>
                  <a:pt x="38688" y="292091"/>
                </a:lnTo>
                <a:lnTo>
                  <a:pt x="43572" y="293787"/>
                </a:lnTo>
                <a:lnTo>
                  <a:pt x="48098" y="294918"/>
                </a:lnTo>
                <a:lnTo>
                  <a:pt x="52385" y="295672"/>
                </a:lnTo>
                <a:lnTo>
                  <a:pt x="56513" y="296175"/>
                </a:lnTo>
                <a:lnTo>
                  <a:pt x="60535" y="296510"/>
                </a:lnTo>
                <a:lnTo>
                  <a:pt x="64487" y="295464"/>
                </a:lnTo>
                <a:lnTo>
                  <a:pt x="68391" y="293496"/>
                </a:lnTo>
                <a:lnTo>
                  <a:pt x="72264" y="290914"/>
                </a:lnTo>
                <a:lnTo>
                  <a:pt x="85006" y="286653"/>
                </a:lnTo>
                <a:lnTo>
                  <a:pt x="103660" y="281272"/>
                </a:lnTo>
                <a:lnTo>
                  <a:pt x="126257" y="275145"/>
                </a:lnTo>
                <a:lnTo>
                  <a:pt x="142591" y="271060"/>
                </a:lnTo>
                <a:lnTo>
                  <a:pt x="154751" y="268337"/>
                </a:lnTo>
                <a:lnTo>
                  <a:pt x="164127" y="266522"/>
                </a:lnTo>
                <a:lnTo>
                  <a:pt x="172918" y="264041"/>
                </a:lnTo>
                <a:lnTo>
                  <a:pt x="181319" y="261118"/>
                </a:lnTo>
                <a:lnTo>
                  <a:pt x="189459" y="257898"/>
                </a:lnTo>
                <a:lnTo>
                  <a:pt x="196156" y="255752"/>
                </a:lnTo>
                <a:lnTo>
                  <a:pt x="201890" y="254322"/>
                </a:lnTo>
                <a:lnTo>
                  <a:pt x="206983" y="253368"/>
                </a:lnTo>
                <a:lnTo>
                  <a:pt x="211649" y="252732"/>
                </a:lnTo>
                <a:lnTo>
                  <a:pt x="216029" y="252308"/>
                </a:lnTo>
                <a:lnTo>
                  <a:pt x="220219" y="252026"/>
                </a:lnTo>
                <a:lnTo>
                  <a:pt x="224283" y="251838"/>
                </a:lnTo>
                <a:lnTo>
                  <a:pt x="240029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4526279" y="4469129"/>
            <a:ext cx="45722" cy="651511"/>
          </a:xfrm>
          <a:custGeom>
            <a:avLst/>
            <a:gdLst/>
            <a:ahLst/>
            <a:cxnLst/>
            <a:rect l="0" t="0" r="0" b="0"/>
            <a:pathLst>
              <a:path w="45722" h="651511">
                <a:moveTo>
                  <a:pt x="0" y="0"/>
                </a:moveTo>
                <a:lnTo>
                  <a:pt x="0" y="18204"/>
                </a:lnTo>
                <a:lnTo>
                  <a:pt x="1271" y="29916"/>
                </a:lnTo>
                <a:lnTo>
                  <a:pt x="3387" y="44074"/>
                </a:lnTo>
                <a:lnTo>
                  <a:pt x="6069" y="59863"/>
                </a:lnTo>
                <a:lnTo>
                  <a:pt x="7856" y="72929"/>
                </a:lnTo>
                <a:lnTo>
                  <a:pt x="9048" y="84179"/>
                </a:lnTo>
                <a:lnTo>
                  <a:pt x="9842" y="94220"/>
                </a:lnTo>
                <a:lnTo>
                  <a:pt x="10371" y="105993"/>
                </a:lnTo>
                <a:lnTo>
                  <a:pt x="10960" y="132621"/>
                </a:lnTo>
                <a:lnTo>
                  <a:pt x="17995" y="215577"/>
                </a:lnTo>
                <a:lnTo>
                  <a:pt x="27048" y="315522"/>
                </a:lnTo>
                <a:lnTo>
                  <a:pt x="31072" y="372642"/>
                </a:lnTo>
                <a:lnTo>
                  <a:pt x="32860" y="410729"/>
                </a:lnTo>
                <a:lnTo>
                  <a:pt x="33337" y="426220"/>
                </a:lnTo>
                <a:lnTo>
                  <a:pt x="34925" y="440356"/>
                </a:lnTo>
                <a:lnTo>
                  <a:pt x="37253" y="453591"/>
                </a:lnTo>
                <a:lnTo>
                  <a:pt x="40076" y="466224"/>
                </a:lnTo>
                <a:lnTo>
                  <a:pt x="41958" y="482266"/>
                </a:lnTo>
                <a:lnTo>
                  <a:pt x="43212" y="500581"/>
                </a:lnTo>
                <a:lnTo>
                  <a:pt x="44977" y="549217"/>
                </a:lnTo>
                <a:lnTo>
                  <a:pt x="45390" y="575567"/>
                </a:lnTo>
                <a:lnTo>
                  <a:pt x="45721" y="6515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5791751" y="4274820"/>
            <a:ext cx="266150" cy="215851"/>
          </a:xfrm>
          <a:custGeom>
            <a:avLst/>
            <a:gdLst/>
            <a:ahLst/>
            <a:cxnLst/>
            <a:rect l="0" t="0" r="0" b="0"/>
            <a:pathLst>
              <a:path w="266150" h="215851">
                <a:moveTo>
                  <a:pt x="26119" y="0"/>
                </a:moveTo>
                <a:lnTo>
                  <a:pt x="20051" y="36406"/>
                </a:lnTo>
                <a:lnTo>
                  <a:pt x="18264" y="49671"/>
                </a:lnTo>
                <a:lnTo>
                  <a:pt x="17072" y="61054"/>
                </a:lnTo>
                <a:lnTo>
                  <a:pt x="15748" y="79205"/>
                </a:lnTo>
                <a:lnTo>
                  <a:pt x="15160" y="91505"/>
                </a:lnTo>
                <a:lnTo>
                  <a:pt x="14898" y="104592"/>
                </a:lnTo>
                <a:lnTo>
                  <a:pt x="14828" y="111638"/>
                </a:lnTo>
                <a:lnTo>
                  <a:pt x="12242" y="122685"/>
                </a:lnTo>
                <a:lnTo>
                  <a:pt x="7977" y="136400"/>
                </a:lnTo>
                <a:lnTo>
                  <a:pt x="2595" y="151893"/>
                </a:lnTo>
                <a:lnTo>
                  <a:pt x="276" y="163492"/>
                </a:lnTo>
                <a:lnTo>
                  <a:pt x="0" y="172494"/>
                </a:lnTo>
                <a:lnTo>
                  <a:pt x="1086" y="179766"/>
                </a:lnTo>
                <a:lnTo>
                  <a:pt x="3080" y="187154"/>
                </a:lnTo>
                <a:lnTo>
                  <a:pt x="5680" y="194619"/>
                </a:lnTo>
                <a:lnTo>
                  <a:pt x="8683" y="202136"/>
                </a:lnTo>
                <a:lnTo>
                  <a:pt x="11955" y="207147"/>
                </a:lnTo>
                <a:lnTo>
                  <a:pt x="15406" y="210488"/>
                </a:lnTo>
                <a:lnTo>
                  <a:pt x="18977" y="212715"/>
                </a:lnTo>
                <a:lnTo>
                  <a:pt x="26437" y="214200"/>
                </a:lnTo>
                <a:lnTo>
                  <a:pt x="36491" y="215190"/>
                </a:lnTo>
                <a:lnTo>
                  <a:pt x="48273" y="215850"/>
                </a:lnTo>
                <a:lnTo>
                  <a:pt x="63749" y="215020"/>
                </a:lnTo>
                <a:lnTo>
                  <a:pt x="81686" y="213196"/>
                </a:lnTo>
                <a:lnTo>
                  <a:pt x="101263" y="210711"/>
                </a:lnTo>
                <a:lnTo>
                  <a:pt x="118125" y="209053"/>
                </a:lnTo>
                <a:lnTo>
                  <a:pt x="133176" y="207949"/>
                </a:lnTo>
                <a:lnTo>
                  <a:pt x="147020" y="207213"/>
                </a:lnTo>
                <a:lnTo>
                  <a:pt x="160060" y="205451"/>
                </a:lnTo>
                <a:lnTo>
                  <a:pt x="172563" y="203007"/>
                </a:lnTo>
                <a:lnTo>
                  <a:pt x="184709" y="200108"/>
                </a:lnTo>
                <a:lnTo>
                  <a:pt x="194075" y="198175"/>
                </a:lnTo>
                <a:lnTo>
                  <a:pt x="201590" y="196887"/>
                </a:lnTo>
                <a:lnTo>
                  <a:pt x="207869" y="196028"/>
                </a:lnTo>
                <a:lnTo>
                  <a:pt x="217136" y="195455"/>
                </a:lnTo>
                <a:lnTo>
                  <a:pt x="266149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5932170" y="4251959"/>
            <a:ext cx="68581" cy="662942"/>
          </a:xfrm>
          <a:custGeom>
            <a:avLst/>
            <a:gdLst/>
            <a:ahLst/>
            <a:cxnLst/>
            <a:rect l="0" t="0" r="0" b="0"/>
            <a:pathLst>
              <a:path w="68581" h="662942">
                <a:moveTo>
                  <a:pt x="0" y="0"/>
                </a:moveTo>
                <a:lnTo>
                  <a:pt x="0" y="41659"/>
                </a:lnTo>
                <a:lnTo>
                  <a:pt x="3387" y="87519"/>
                </a:lnTo>
                <a:lnTo>
                  <a:pt x="6067" y="119306"/>
                </a:lnTo>
                <a:lnTo>
                  <a:pt x="9125" y="144307"/>
                </a:lnTo>
                <a:lnTo>
                  <a:pt x="12433" y="164785"/>
                </a:lnTo>
                <a:lnTo>
                  <a:pt x="15908" y="182247"/>
                </a:lnTo>
                <a:lnTo>
                  <a:pt x="18225" y="198968"/>
                </a:lnTo>
                <a:lnTo>
                  <a:pt x="19770" y="215195"/>
                </a:lnTo>
                <a:lnTo>
                  <a:pt x="20800" y="231094"/>
                </a:lnTo>
                <a:lnTo>
                  <a:pt x="22756" y="245502"/>
                </a:lnTo>
                <a:lnTo>
                  <a:pt x="25331" y="258919"/>
                </a:lnTo>
                <a:lnTo>
                  <a:pt x="28317" y="271673"/>
                </a:lnTo>
                <a:lnTo>
                  <a:pt x="38408" y="329871"/>
                </a:lnTo>
                <a:lnTo>
                  <a:pt x="59515" y="459283"/>
                </a:lnTo>
                <a:lnTo>
                  <a:pt x="62536" y="481449"/>
                </a:lnTo>
                <a:lnTo>
                  <a:pt x="64551" y="500036"/>
                </a:lnTo>
                <a:lnTo>
                  <a:pt x="65894" y="516237"/>
                </a:lnTo>
                <a:lnTo>
                  <a:pt x="66789" y="535928"/>
                </a:lnTo>
                <a:lnTo>
                  <a:pt x="68049" y="601036"/>
                </a:lnTo>
                <a:lnTo>
                  <a:pt x="68580" y="6629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200650" y="6206507"/>
            <a:ext cx="457201" cy="353708"/>
          </a:xfrm>
          <a:custGeom>
            <a:avLst/>
            <a:gdLst/>
            <a:ahLst/>
            <a:cxnLst/>
            <a:rect l="0" t="0" r="0" b="0"/>
            <a:pathLst>
              <a:path w="457201" h="353708">
                <a:moveTo>
                  <a:pt x="0" y="91422"/>
                </a:moveTo>
                <a:lnTo>
                  <a:pt x="0" y="79287"/>
                </a:lnTo>
                <a:lnTo>
                  <a:pt x="1270" y="75712"/>
                </a:lnTo>
                <a:lnTo>
                  <a:pt x="3386" y="73329"/>
                </a:lnTo>
                <a:lnTo>
                  <a:pt x="6067" y="71740"/>
                </a:lnTo>
                <a:lnTo>
                  <a:pt x="12433" y="63201"/>
                </a:lnTo>
                <a:lnTo>
                  <a:pt x="15908" y="57368"/>
                </a:lnTo>
                <a:lnTo>
                  <a:pt x="22036" y="52210"/>
                </a:lnTo>
                <a:lnTo>
                  <a:pt x="29930" y="47501"/>
                </a:lnTo>
                <a:lnTo>
                  <a:pt x="39003" y="43091"/>
                </a:lnTo>
                <a:lnTo>
                  <a:pt x="52471" y="34805"/>
                </a:lnTo>
                <a:lnTo>
                  <a:pt x="63960" y="26889"/>
                </a:lnTo>
                <a:lnTo>
                  <a:pt x="77533" y="19138"/>
                </a:lnTo>
                <a:lnTo>
                  <a:pt x="92033" y="11459"/>
                </a:lnTo>
                <a:lnTo>
                  <a:pt x="99455" y="7634"/>
                </a:lnTo>
                <a:lnTo>
                  <a:pt x="106943" y="5084"/>
                </a:lnTo>
                <a:lnTo>
                  <a:pt x="114475" y="3383"/>
                </a:lnTo>
                <a:lnTo>
                  <a:pt x="122037" y="2250"/>
                </a:lnTo>
                <a:lnTo>
                  <a:pt x="129618" y="1494"/>
                </a:lnTo>
                <a:lnTo>
                  <a:pt x="137211" y="990"/>
                </a:lnTo>
                <a:lnTo>
                  <a:pt x="151153" y="430"/>
                </a:lnTo>
                <a:lnTo>
                  <a:pt x="161582" y="182"/>
                </a:lnTo>
                <a:lnTo>
                  <a:pt x="196334" y="0"/>
                </a:lnTo>
                <a:lnTo>
                  <a:pt x="200739" y="1264"/>
                </a:lnTo>
                <a:lnTo>
                  <a:pt x="209020" y="6055"/>
                </a:lnTo>
                <a:lnTo>
                  <a:pt x="220823" y="15893"/>
                </a:lnTo>
                <a:lnTo>
                  <a:pt x="232363" y="26851"/>
                </a:lnTo>
                <a:lnTo>
                  <a:pt x="234918" y="30595"/>
                </a:lnTo>
                <a:lnTo>
                  <a:pt x="237758" y="38142"/>
                </a:lnTo>
                <a:lnTo>
                  <a:pt x="245424" y="67733"/>
                </a:lnTo>
                <a:lnTo>
                  <a:pt x="246166" y="76900"/>
                </a:lnTo>
                <a:lnTo>
                  <a:pt x="245391" y="84281"/>
                </a:lnTo>
                <a:lnTo>
                  <a:pt x="243604" y="90471"/>
                </a:lnTo>
                <a:lnTo>
                  <a:pt x="242412" y="97138"/>
                </a:lnTo>
                <a:lnTo>
                  <a:pt x="241618" y="104123"/>
                </a:lnTo>
                <a:lnTo>
                  <a:pt x="241089" y="111320"/>
                </a:lnTo>
                <a:lnTo>
                  <a:pt x="238196" y="121197"/>
                </a:lnTo>
                <a:lnTo>
                  <a:pt x="233727" y="132863"/>
                </a:lnTo>
                <a:lnTo>
                  <a:pt x="228208" y="145719"/>
                </a:lnTo>
                <a:lnTo>
                  <a:pt x="215302" y="173551"/>
                </a:lnTo>
                <a:lnTo>
                  <a:pt x="208305" y="188085"/>
                </a:lnTo>
                <a:lnTo>
                  <a:pt x="199830" y="202854"/>
                </a:lnTo>
                <a:lnTo>
                  <a:pt x="190370" y="217780"/>
                </a:lnTo>
                <a:lnTo>
                  <a:pt x="180253" y="232811"/>
                </a:lnTo>
                <a:lnTo>
                  <a:pt x="167159" y="250451"/>
                </a:lnTo>
                <a:lnTo>
                  <a:pt x="135676" y="290372"/>
                </a:lnTo>
                <a:lnTo>
                  <a:pt x="114063" y="316581"/>
                </a:lnTo>
                <a:lnTo>
                  <a:pt x="106522" y="325348"/>
                </a:lnTo>
                <a:lnTo>
                  <a:pt x="94757" y="335090"/>
                </a:lnTo>
                <a:lnTo>
                  <a:pt x="89841" y="337687"/>
                </a:lnTo>
                <a:lnTo>
                  <a:pt x="86564" y="340689"/>
                </a:lnTo>
                <a:lnTo>
                  <a:pt x="84379" y="343960"/>
                </a:lnTo>
                <a:lnTo>
                  <a:pt x="82922" y="347410"/>
                </a:lnTo>
                <a:lnTo>
                  <a:pt x="80681" y="349712"/>
                </a:lnTo>
                <a:lnTo>
                  <a:pt x="77918" y="351245"/>
                </a:lnTo>
                <a:lnTo>
                  <a:pt x="74805" y="352267"/>
                </a:lnTo>
                <a:lnTo>
                  <a:pt x="75270" y="352949"/>
                </a:lnTo>
                <a:lnTo>
                  <a:pt x="82559" y="353707"/>
                </a:lnTo>
                <a:lnTo>
                  <a:pt x="94266" y="350657"/>
                </a:lnTo>
                <a:lnTo>
                  <a:pt x="107936" y="345068"/>
                </a:lnTo>
                <a:lnTo>
                  <a:pt x="122478" y="338350"/>
                </a:lnTo>
                <a:lnTo>
                  <a:pt x="144945" y="327429"/>
                </a:lnTo>
                <a:lnTo>
                  <a:pt x="156319" y="322420"/>
                </a:lnTo>
                <a:lnTo>
                  <a:pt x="185892" y="310081"/>
                </a:lnTo>
                <a:lnTo>
                  <a:pt x="200128" y="304505"/>
                </a:lnTo>
                <a:lnTo>
                  <a:pt x="257124" y="283044"/>
                </a:lnTo>
                <a:lnTo>
                  <a:pt x="274286" y="276320"/>
                </a:lnTo>
                <a:lnTo>
                  <a:pt x="313675" y="262076"/>
                </a:lnTo>
                <a:lnTo>
                  <a:pt x="334847" y="254721"/>
                </a:lnTo>
                <a:lnTo>
                  <a:pt x="355311" y="249818"/>
                </a:lnTo>
                <a:lnTo>
                  <a:pt x="375304" y="246550"/>
                </a:lnTo>
                <a:lnTo>
                  <a:pt x="409371" y="242918"/>
                </a:lnTo>
                <a:lnTo>
                  <a:pt x="428746" y="241304"/>
                </a:lnTo>
                <a:lnTo>
                  <a:pt x="436960" y="240873"/>
                </a:lnTo>
                <a:lnTo>
                  <a:pt x="457200" y="2400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133295" y="1304608"/>
            <a:ext cx="501148" cy="773511"/>
          </a:xfrm>
          <a:custGeom>
            <a:avLst/>
            <a:gdLst/>
            <a:ahLst/>
            <a:cxnLst/>
            <a:rect l="0" t="0" r="0" b="0"/>
            <a:pathLst>
              <a:path w="501148" h="773511">
                <a:moveTo>
                  <a:pt x="238805" y="9842"/>
                </a:moveTo>
                <a:lnTo>
                  <a:pt x="238805" y="3774"/>
                </a:lnTo>
                <a:lnTo>
                  <a:pt x="237534" y="1986"/>
                </a:lnTo>
                <a:lnTo>
                  <a:pt x="235418" y="795"/>
                </a:lnTo>
                <a:lnTo>
                  <a:pt x="232737" y="0"/>
                </a:lnTo>
                <a:lnTo>
                  <a:pt x="222985" y="2504"/>
                </a:lnTo>
                <a:lnTo>
                  <a:pt x="211453" y="7851"/>
                </a:lnTo>
                <a:lnTo>
                  <a:pt x="202095" y="14460"/>
                </a:lnTo>
                <a:lnTo>
                  <a:pt x="186929" y="28404"/>
                </a:lnTo>
                <a:lnTo>
                  <a:pt x="148831" y="65611"/>
                </a:lnTo>
                <a:lnTo>
                  <a:pt x="137856" y="77808"/>
                </a:lnTo>
                <a:lnTo>
                  <a:pt x="120278" y="100162"/>
                </a:lnTo>
                <a:lnTo>
                  <a:pt x="108987" y="117045"/>
                </a:lnTo>
                <a:lnTo>
                  <a:pt x="96380" y="137191"/>
                </a:lnTo>
                <a:lnTo>
                  <a:pt x="82895" y="159511"/>
                </a:lnTo>
                <a:lnTo>
                  <a:pt x="71364" y="180741"/>
                </a:lnTo>
                <a:lnTo>
                  <a:pt x="61138" y="201245"/>
                </a:lnTo>
                <a:lnTo>
                  <a:pt x="51780" y="221263"/>
                </a:lnTo>
                <a:lnTo>
                  <a:pt x="44271" y="238420"/>
                </a:lnTo>
                <a:lnTo>
                  <a:pt x="37996" y="253667"/>
                </a:lnTo>
                <a:lnTo>
                  <a:pt x="32542" y="267642"/>
                </a:lnTo>
                <a:lnTo>
                  <a:pt x="26366" y="287118"/>
                </a:lnTo>
                <a:lnTo>
                  <a:pt x="12731" y="335852"/>
                </a:lnTo>
                <a:lnTo>
                  <a:pt x="8079" y="357992"/>
                </a:lnTo>
                <a:lnTo>
                  <a:pt x="4977" y="377832"/>
                </a:lnTo>
                <a:lnTo>
                  <a:pt x="2910" y="396138"/>
                </a:lnTo>
                <a:lnTo>
                  <a:pt x="1531" y="414693"/>
                </a:lnTo>
                <a:lnTo>
                  <a:pt x="612" y="433412"/>
                </a:lnTo>
                <a:lnTo>
                  <a:pt x="0" y="452242"/>
                </a:lnTo>
                <a:lnTo>
                  <a:pt x="861" y="467335"/>
                </a:lnTo>
                <a:lnTo>
                  <a:pt x="5205" y="490879"/>
                </a:lnTo>
                <a:lnTo>
                  <a:pt x="14791" y="530549"/>
                </a:lnTo>
                <a:lnTo>
                  <a:pt x="19612" y="544940"/>
                </a:lnTo>
                <a:lnTo>
                  <a:pt x="25366" y="559614"/>
                </a:lnTo>
                <a:lnTo>
                  <a:pt x="31742" y="574476"/>
                </a:lnTo>
                <a:lnTo>
                  <a:pt x="39803" y="589465"/>
                </a:lnTo>
                <a:lnTo>
                  <a:pt x="48987" y="604537"/>
                </a:lnTo>
                <a:lnTo>
                  <a:pt x="85034" y="659160"/>
                </a:lnTo>
                <a:lnTo>
                  <a:pt x="94381" y="671321"/>
                </a:lnTo>
                <a:lnTo>
                  <a:pt x="104422" y="683238"/>
                </a:lnTo>
                <a:lnTo>
                  <a:pt x="114926" y="694992"/>
                </a:lnTo>
                <a:lnTo>
                  <a:pt x="133371" y="714826"/>
                </a:lnTo>
                <a:lnTo>
                  <a:pt x="141846" y="723671"/>
                </a:lnTo>
                <a:lnTo>
                  <a:pt x="150035" y="730838"/>
                </a:lnTo>
                <a:lnTo>
                  <a:pt x="158035" y="736886"/>
                </a:lnTo>
                <a:lnTo>
                  <a:pt x="172427" y="745722"/>
                </a:lnTo>
                <a:lnTo>
                  <a:pt x="183057" y="749650"/>
                </a:lnTo>
                <a:lnTo>
                  <a:pt x="202175" y="754782"/>
                </a:lnTo>
                <a:lnTo>
                  <a:pt x="214384" y="757928"/>
                </a:lnTo>
                <a:lnTo>
                  <a:pt x="225064" y="761296"/>
                </a:lnTo>
                <a:lnTo>
                  <a:pt x="234725" y="764811"/>
                </a:lnTo>
                <a:lnTo>
                  <a:pt x="243705" y="768425"/>
                </a:lnTo>
                <a:lnTo>
                  <a:pt x="253501" y="770834"/>
                </a:lnTo>
                <a:lnTo>
                  <a:pt x="263843" y="772440"/>
                </a:lnTo>
                <a:lnTo>
                  <a:pt x="274546" y="773510"/>
                </a:lnTo>
                <a:lnTo>
                  <a:pt x="284222" y="772954"/>
                </a:lnTo>
                <a:lnTo>
                  <a:pt x="293213" y="771313"/>
                </a:lnTo>
                <a:lnTo>
                  <a:pt x="301747" y="768949"/>
                </a:lnTo>
                <a:lnTo>
                  <a:pt x="309976" y="767373"/>
                </a:lnTo>
                <a:lnTo>
                  <a:pt x="318002" y="766323"/>
                </a:lnTo>
                <a:lnTo>
                  <a:pt x="325893" y="765622"/>
                </a:lnTo>
                <a:lnTo>
                  <a:pt x="338773" y="762615"/>
                </a:lnTo>
                <a:lnTo>
                  <a:pt x="354980" y="758071"/>
                </a:lnTo>
                <a:lnTo>
                  <a:pt x="373405" y="752501"/>
                </a:lnTo>
                <a:lnTo>
                  <a:pt x="388228" y="746248"/>
                </a:lnTo>
                <a:lnTo>
                  <a:pt x="400650" y="739539"/>
                </a:lnTo>
                <a:lnTo>
                  <a:pt x="411471" y="732526"/>
                </a:lnTo>
                <a:lnTo>
                  <a:pt x="421226" y="726582"/>
                </a:lnTo>
                <a:lnTo>
                  <a:pt x="430269" y="721348"/>
                </a:lnTo>
                <a:lnTo>
                  <a:pt x="447090" y="712147"/>
                </a:lnTo>
                <a:lnTo>
                  <a:pt x="463032" y="703824"/>
                </a:lnTo>
                <a:lnTo>
                  <a:pt x="475198" y="692505"/>
                </a:lnTo>
                <a:lnTo>
                  <a:pt x="483568" y="680277"/>
                </a:lnTo>
                <a:lnTo>
                  <a:pt x="489550" y="666254"/>
                </a:lnTo>
                <a:lnTo>
                  <a:pt x="495450" y="658027"/>
                </a:lnTo>
                <a:lnTo>
                  <a:pt x="497532" y="652785"/>
                </a:lnTo>
                <a:lnTo>
                  <a:pt x="500872" y="629509"/>
                </a:lnTo>
                <a:lnTo>
                  <a:pt x="501147" y="624883"/>
                </a:lnTo>
                <a:lnTo>
                  <a:pt x="498064" y="612970"/>
                </a:lnTo>
                <a:lnTo>
                  <a:pt x="492461" y="600479"/>
                </a:lnTo>
                <a:lnTo>
                  <a:pt x="485737" y="590694"/>
                </a:lnTo>
                <a:lnTo>
                  <a:pt x="482167" y="587576"/>
                </a:lnTo>
                <a:lnTo>
                  <a:pt x="478516" y="585498"/>
                </a:lnTo>
                <a:lnTo>
                  <a:pt x="463923" y="579186"/>
                </a:lnTo>
                <a:lnTo>
                  <a:pt x="457464" y="576095"/>
                </a:lnTo>
                <a:lnTo>
                  <a:pt x="449347" y="574034"/>
                </a:lnTo>
                <a:lnTo>
                  <a:pt x="440126" y="572660"/>
                </a:lnTo>
                <a:lnTo>
                  <a:pt x="430169" y="571744"/>
                </a:lnTo>
                <a:lnTo>
                  <a:pt x="420991" y="571133"/>
                </a:lnTo>
                <a:lnTo>
                  <a:pt x="412332" y="570726"/>
                </a:lnTo>
                <a:lnTo>
                  <a:pt x="404019" y="570454"/>
                </a:lnTo>
                <a:lnTo>
                  <a:pt x="394667" y="571543"/>
                </a:lnTo>
                <a:lnTo>
                  <a:pt x="384624" y="573539"/>
                </a:lnTo>
                <a:lnTo>
                  <a:pt x="374117" y="576140"/>
                </a:lnTo>
                <a:lnTo>
                  <a:pt x="359057" y="582416"/>
                </a:lnTo>
                <a:lnTo>
                  <a:pt x="346860" y="590709"/>
                </a:lnTo>
                <a:lnTo>
                  <a:pt x="332972" y="602862"/>
                </a:lnTo>
                <a:lnTo>
                  <a:pt x="321720" y="613343"/>
                </a:lnTo>
                <a:lnTo>
                  <a:pt x="308246" y="626383"/>
                </a:lnTo>
                <a:lnTo>
                  <a:pt x="304149" y="630419"/>
                </a:lnTo>
                <a:lnTo>
                  <a:pt x="296210" y="645064"/>
                </a:lnTo>
                <a:lnTo>
                  <a:pt x="287987" y="667956"/>
                </a:lnTo>
                <a:lnTo>
                  <a:pt x="285208" y="687068"/>
                </a:lnTo>
                <a:lnTo>
                  <a:pt x="284828" y="701991"/>
                </a:lnTo>
                <a:lnTo>
                  <a:pt x="284727" y="711304"/>
                </a:lnTo>
                <a:lnTo>
                  <a:pt x="285930" y="717514"/>
                </a:lnTo>
                <a:lnTo>
                  <a:pt x="288001" y="721653"/>
                </a:lnTo>
                <a:lnTo>
                  <a:pt x="290652" y="724412"/>
                </a:lnTo>
                <a:lnTo>
                  <a:pt x="292420" y="727522"/>
                </a:lnTo>
                <a:lnTo>
                  <a:pt x="295489" y="739288"/>
                </a:lnTo>
                <a:lnTo>
                  <a:pt x="296914" y="739979"/>
                </a:lnTo>
                <a:lnTo>
                  <a:pt x="301884" y="740747"/>
                </a:lnTo>
                <a:lnTo>
                  <a:pt x="303718" y="742222"/>
                </a:lnTo>
                <a:lnTo>
                  <a:pt x="304940" y="744475"/>
                </a:lnTo>
                <a:lnTo>
                  <a:pt x="307384" y="752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6744208" y="1025423"/>
            <a:ext cx="79502" cy="887733"/>
          </a:xfrm>
          <a:custGeom>
            <a:avLst/>
            <a:gdLst/>
            <a:ahLst/>
            <a:cxnLst/>
            <a:rect l="0" t="0" r="0" b="0"/>
            <a:pathLst>
              <a:path w="79502" h="887733">
                <a:moveTo>
                  <a:pt x="22351" y="14707"/>
                </a:moveTo>
                <a:lnTo>
                  <a:pt x="16284" y="2571"/>
                </a:lnTo>
                <a:lnTo>
                  <a:pt x="14496" y="266"/>
                </a:lnTo>
                <a:lnTo>
                  <a:pt x="13305" y="0"/>
                </a:lnTo>
                <a:lnTo>
                  <a:pt x="12510" y="1092"/>
                </a:lnTo>
                <a:lnTo>
                  <a:pt x="11392" y="26900"/>
                </a:lnTo>
                <a:lnTo>
                  <a:pt x="12505" y="36806"/>
                </a:lnTo>
                <a:lnTo>
                  <a:pt x="14518" y="45949"/>
                </a:lnTo>
                <a:lnTo>
                  <a:pt x="17129" y="54585"/>
                </a:lnTo>
                <a:lnTo>
                  <a:pt x="18869" y="62882"/>
                </a:lnTo>
                <a:lnTo>
                  <a:pt x="20804" y="78875"/>
                </a:lnTo>
                <a:lnTo>
                  <a:pt x="20050" y="91775"/>
                </a:lnTo>
                <a:lnTo>
                  <a:pt x="18277" y="107996"/>
                </a:lnTo>
                <a:lnTo>
                  <a:pt x="15825" y="126429"/>
                </a:lnTo>
                <a:lnTo>
                  <a:pt x="14191" y="142528"/>
                </a:lnTo>
                <a:lnTo>
                  <a:pt x="13101" y="157071"/>
                </a:lnTo>
                <a:lnTo>
                  <a:pt x="12374" y="170576"/>
                </a:lnTo>
                <a:lnTo>
                  <a:pt x="10620" y="188470"/>
                </a:lnTo>
                <a:lnTo>
                  <a:pt x="5284" y="232058"/>
                </a:lnTo>
                <a:lnTo>
                  <a:pt x="3353" y="252317"/>
                </a:lnTo>
                <a:lnTo>
                  <a:pt x="2067" y="270904"/>
                </a:lnTo>
                <a:lnTo>
                  <a:pt x="1208" y="288375"/>
                </a:lnTo>
                <a:lnTo>
                  <a:pt x="0" y="428251"/>
                </a:lnTo>
                <a:lnTo>
                  <a:pt x="1100" y="474553"/>
                </a:lnTo>
                <a:lnTo>
                  <a:pt x="3104" y="514311"/>
                </a:lnTo>
                <a:lnTo>
                  <a:pt x="5711" y="549706"/>
                </a:lnTo>
                <a:lnTo>
                  <a:pt x="8717" y="577113"/>
                </a:lnTo>
                <a:lnTo>
                  <a:pt x="11992" y="599194"/>
                </a:lnTo>
                <a:lnTo>
                  <a:pt x="15445" y="617725"/>
                </a:lnTo>
                <a:lnTo>
                  <a:pt x="17747" y="633889"/>
                </a:lnTo>
                <a:lnTo>
                  <a:pt x="19282" y="648475"/>
                </a:lnTo>
                <a:lnTo>
                  <a:pt x="20305" y="662009"/>
                </a:lnTo>
                <a:lnTo>
                  <a:pt x="23527" y="685001"/>
                </a:lnTo>
                <a:lnTo>
                  <a:pt x="33881" y="747802"/>
                </a:lnTo>
                <a:lnTo>
                  <a:pt x="43562" y="798573"/>
                </a:lnTo>
                <a:lnTo>
                  <a:pt x="47923" y="819224"/>
                </a:lnTo>
                <a:lnTo>
                  <a:pt x="50829" y="834262"/>
                </a:lnTo>
                <a:lnTo>
                  <a:pt x="52766" y="845557"/>
                </a:lnTo>
                <a:lnTo>
                  <a:pt x="54058" y="854357"/>
                </a:lnTo>
                <a:lnTo>
                  <a:pt x="56190" y="862763"/>
                </a:lnTo>
                <a:lnTo>
                  <a:pt x="58880" y="870908"/>
                </a:lnTo>
                <a:lnTo>
                  <a:pt x="61944" y="878877"/>
                </a:lnTo>
                <a:lnTo>
                  <a:pt x="65256" y="884190"/>
                </a:lnTo>
                <a:lnTo>
                  <a:pt x="68735" y="887732"/>
                </a:lnTo>
                <a:lnTo>
                  <a:pt x="79501" y="8833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6654789" y="914921"/>
            <a:ext cx="418532" cy="376124"/>
          </a:xfrm>
          <a:custGeom>
            <a:avLst/>
            <a:gdLst/>
            <a:ahLst/>
            <a:cxnLst/>
            <a:rect l="0" t="0" r="0" b="0"/>
            <a:pathLst>
              <a:path w="418532" h="376124">
                <a:moveTo>
                  <a:pt x="31761" y="136638"/>
                </a:moveTo>
                <a:lnTo>
                  <a:pt x="19625" y="124503"/>
                </a:lnTo>
                <a:lnTo>
                  <a:pt x="14780" y="117118"/>
                </a:lnTo>
                <a:lnTo>
                  <a:pt x="10280" y="108385"/>
                </a:lnTo>
                <a:lnTo>
                  <a:pt x="6010" y="98753"/>
                </a:lnTo>
                <a:lnTo>
                  <a:pt x="3164" y="89791"/>
                </a:lnTo>
                <a:lnTo>
                  <a:pt x="1266" y="81277"/>
                </a:lnTo>
                <a:lnTo>
                  <a:pt x="0" y="73061"/>
                </a:lnTo>
                <a:lnTo>
                  <a:pt x="428" y="66313"/>
                </a:lnTo>
                <a:lnTo>
                  <a:pt x="1982" y="60545"/>
                </a:lnTo>
                <a:lnTo>
                  <a:pt x="7095" y="49479"/>
                </a:lnTo>
                <a:lnTo>
                  <a:pt x="13602" y="36094"/>
                </a:lnTo>
                <a:lnTo>
                  <a:pt x="17114" y="31509"/>
                </a:lnTo>
                <a:lnTo>
                  <a:pt x="20727" y="28452"/>
                </a:lnTo>
                <a:lnTo>
                  <a:pt x="28127" y="23786"/>
                </a:lnTo>
                <a:lnTo>
                  <a:pt x="35649" y="17478"/>
                </a:lnTo>
                <a:lnTo>
                  <a:pt x="39432" y="15288"/>
                </a:lnTo>
                <a:lnTo>
                  <a:pt x="47024" y="12855"/>
                </a:lnTo>
                <a:lnTo>
                  <a:pt x="61404" y="8387"/>
                </a:lnTo>
                <a:lnTo>
                  <a:pt x="70573" y="5417"/>
                </a:lnTo>
                <a:lnTo>
                  <a:pt x="79225" y="3438"/>
                </a:lnTo>
                <a:lnTo>
                  <a:pt x="87534" y="2118"/>
                </a:lnTo>
                <a:lnTo>
                  <a:pt x="95612" y="1238"/>
                </a:lnTo>
                <a:lnTo>
                  <a:pt x="107349" y="652"/>
                </a:lnTo>
                <a:lnTo>
                  <a:pt x="137322" y="0"/>
                </a:lnTo>
                <a:lnTo>
                  <a:pt x="151665" y="1096"/>
                </a:lnTo>
                <a:lnTo>
                  <a:pt x="165037" y="3097"/>
                </a:lnTo>
                <a:lnTo>
                  <a:pt x="177762" y="5701"/>
                </a:lnTo>
                <a:lnTo>
                  <a:pt x="188784" y="7437"/>
                </a:lnTo>
                <a:lnTo>
                  <a:pt x="198673" y="8594"/>
                </a:lnTo>
                <a:lnTo>
                  <a:pt x="207806" y="9365"/>
                </a:lnTo>
                <a:lnTo>
                  <a:pt x="217703" y="11150"/>
                </a:lnTo>
                <a:lnTo>
                  <a:pt x="228113" y="13609"/>
                </a:lnTo>
                <a:lnTo>
                  <a:pt x="238862" y="16519"/>
                </a:lnTo>
                <a:lnTo>
                  <a:pt x="260965" y="23139"/>
                </a:lnTo>
                <a:lnTo>
                  <a:pt x="272194" y="26682"/>
                </a:lnTo>
                <a:lnTo>
                  <a:pt x="282220" y="30314"/>
                </a:lnTo>
                <a:lnTo>
                  <a:pt x="291443" y="34006"/>
                </a:lnTo>
                <a:lnTo>
                  <a:pt x="300132" y="37737"/>
                </a:lnTo>
                <a:lnTo>
                  <a:pt x="309735" y="41494"/>
                </a:lnTo>
                <a:lnTo>
                  <a:pt x="330565" y="49055"/>
                </a:lnTo>
                <a:lnTo>
                  <a:pt x="340184" y="54120"/>
                </a:lnTo>
                <a:lnTo>
                  <a:pt x="349136" y="60036"/>
                </a:lnTo>
                <a:lnTo>
                  <a:pt x="357644" y="66520"/>
                </a:lnTo>
                <a:lnTo>
                  <a:pt x="365856" y="72113"/>
                </a:lnTo>
                <a:lnTo>
                  <a:pt x="373871" y="77111"/>
                </a:lnTo>
                <a:lnTo>
                  <a:pt x="381754" y="81714"/>
                </a:lnTo>
                <a:lnTo>
                  <a:pt x="388280" y="87322"/>
                </a:lnTo>
                <a:lnTo>
                  <a:pt x="393900" y="93601"/>
                </a:lnTo>
                <a:lnTo>
                  <a:pt x="398917" y="100327"/>
                </a:lnTo>
                <a:lnTo>
                  <a:pt x="402262" y="107351"/>
                </a:lnTo>
                <a:lnTo>
                  <a:pt x="404491" y="114573"/>
                </a:lnTo>
                <a:lnTo>
                  <a:pt x="405978" y="121928"/>
                </a:lnTo>
                <a:lnTo>
                  <a:pt x="408239" y="129372"/>
                </a:lnTo>
                <a:lnTo>
                  <a:pt x="411016" y="136874"/>
                </a:lnTo>
                <a:lnTo>
                  <a:pt x="414137" y="144415"/>
                </a:lnTo>
                <a:lnTo>
                  <a:pt x="416218" y="151983"/>
                </a:lnTo>
                <a:lnTo>
                  <a:pt x="417606" y="159568"/>
                </a:lnTo>
                <a:lnTo>
                  <a:pt x="418531" y="167165"/>
                </a:lnTo>
                <a:lnTo>
                  <a:pt x="417877" y="174769"/>
                </a:lnTo>
                <a:lnTo>
                  <a:pt x="416172" y="182379"/>
                </a:lnTo>
                <a:lnTo>
                  <a:pt x="413765" y="189992"/>
                </a:lnTo>
                <a:lnTo>
                  <a:pt x="412161" y="197608"/>
                </a:lnTo>
                <a:lnTo>
                  <a:pt x="411090" y="205225"/>
                </a:lnTo>
                <a:lnTo>
                  <a:pt x="410377" y="212843"/>
                </a:lnTo>
                <a:lnTo>
                  <a:pt x="407362" y="220461"/>
                </a:lnTo>
                <a:lnTo>
                  <a:pt x="402811" y="228080"/>
                </a:lnTo>
                <a:lnTo>
                  <a:pt x="397238" y="235700"/>
                </a:lnTo>
                <a:lnTo>
                  <a:pt x="392252" y="243319"/>
                </a:lnTo>
                <a:lnTo>
                  <a:pt x="387658" y="250939"/>
                </a:lnTo>
                <a:lnTo>
                  <a:pt x="383326" y="258559"/>
                </a:lnTo>
                <a:lnTo>
                  <a:pt x="377898" y="266179"/>
                </a:lnTo>
                <a:lnTo>
                  <a:pt x="371738" y="273799"/>
                </a:lnTo>
                <a:lnTo>
                  <a:pt x="365092" y="281419"/>
                </a:lnTo>
                <a:lnTo>
                  <a:pt x="358122" y="287769"/>
                </a:lnTo>
                <a:lnTo>
                  <a:pt x="350935" y="293272"/>
                </a:lnTo>
                <a:lnTo>
                  <a:pt x="343603" y="298211"/>
                </a:lnTo>
                <a:lnTo>
                  <a:pt x="336175" y="304043"/>
                </a:lnTo>
                <a:lnTo>
                  <a:pt x="328683" y="310472"/>
                </a:lnTo>
                <a:lnTo>
                  <a:pt x="321149" y="317297"/>
                </a:lnTo>
                <a:lnTo>
                  <a:pt x="309777" y="324388"/>
                </a:lnTo>
                <a:lnTo>
                  <a:pt x="295845" y="331655"/>
                </a:lnTo>
                <a:lnTo>
                  <a:pt x="280206" y="339039"/>
                </a:lnTo>
                <a:lnTo>
                  <a:pt x="264701" y="345232"/>
                </a:lnTo>
                <a:lnTo>
                  <a:pt x="249284" y="350631"/>
                </a:lnTo>
                <a:lnTo>
                  <a:pt x="233926" y="355500"/>
                </a:lnTo>
                <a:lnTo>
                  <a:pt x="222418" y="358746"/>
                </a:lnTo>
                <a:lnTo>
                  <a:pt x="213476" y="360910"/>
                </a:lnTo>
                <a:lnTo>
                  <a:pt x="206244" y="362353"/>
                </a:lnTo>
                <a:lnTo>
                  <a:pt x="197612" y="364585"/>
                </a:lnTo>
                <a:lnTo>
                  <a:pt x="188049" y="367343"/>
                </a:lnTo>
                <a:lnTo>
                  <a:pt x="177862" y="370451"/>
                </a:lnTo>
                <a:lnTo>
                  <a:pt x="169802" y="372524"/>
                </a:lnTo>
                <a:lnTo>
                  <a:pt x="157459" y="374826"/>
                </a:lnTo>
                <a:lnTo>
                  <a:pt x="149439" y="376123"/>
                </a:lnTo>
                <a:lnTo>
                  <a:pt x="147042" y="375035"/>
                </a:lnTo>
                <a:lnTo>
                  <a:pt x="140993" y="370439"/>
                </a:lnTo>
                <a:lnTo>
                  <a:pt x="138872" y="367435"/>
                </a:lnTo>
                <a:lnTo>
                  <a:pt x="135189" y="355854"/>
                </a:lnTo>
                <a:lnTo>
                  <a:pt x="136273" y="353902"/>
                </a:lnTo>
                <a:lnTo>
                  <a:pt x="146061" y="3423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7235190" y="1259833"/>
            <a:ext cx="411480" cy="43187"/>
          </a:xfrm>
          <a:custGeom>
            <a:avLst/>
            <a:gdLst/>
            <a:ahLst/>
            <a:cxnLst/>
            <a:rect l="0" t="0" r="0" b="0"/>
            <a:pathLst>
              <a:path w="411480" h="43187">
                <a:moveTo>
                  <a:pt x="0" y="43186"/>
                </a:moveTo>
                <a:lnTo>
                  <a:pt x="18202" y="37119"/>
                </a:lnTo>
                <a:lnTo>
                  <a:pt x="24835" y="35331"/>
                </a:lnTo>
                <a:lnTo>
                  <a:pt x="30526" y="34140"/>
                </a:lnTo>
                <a:lnTo>
                  <a:pt x="41507" y="32816"/>
                </a:lnTo>
                <a:lnTo>
                  <a:pt x="47991" y="32463"/>
                </a:lnTo>
                <a:lnTo>
                  <a:pt x="61970" y="32070"/>
                </a:lnTo>
                <a:lnTo>
                  <a:pt x="76648" y="31896"/>
                </a:lnTo>
                <a:lnTo>
                  <a:pt x="99358" y="29309"/>
                </a:lnTo>
                <a:lnTo>
                  <a:pt x="172006" y="19662"/>
                </a:lnTo>
                <a:lnTo>
                  <a:pt x="203570" y="14804"/>
                </a:lnTo>
                <a:lnTo>
                  <a:pt x="229693" y="10295"/>
                </a:lnTo>
                <a:lnTo>
                  <a:pt x="252188" y="6019"/>
                </a:lnTo>
                <a:lnTo>
                  <a:pt x="270996" y="3168"/>
                </a:lnTo>
                <a:lnTo>
                  <a:pt x="287343" y="1267"/>
                </a:lnTo>
                <a:lnTo>
                  <a:pt x="302053" y="0"/>
                </a:lnTo>
                <a:lnTo>
                  <a:pt x="318208" y="426"/>
                </a:lnTo>
                <a:lnTo>
                  <a:pt x="335329" y="1979"/>
                </a:lnTo>
                <a:lnTo>
                  <a:pt x="366204" y="5822"/>
                </a:lnTo>
                <a:lnTo>
                  <a:pt x="376216" y="6847"/>
                </a:lnTo>
                <a:lnTo>
                  <a:pt x="384161" y="7530"/>
                </a:lnTo>
                <a:lnTo>
                  <a:pt x="396374" y="8289"/>
                </a:lnTo>
                <a:lnTo>
                  <a:pt x="401410" y="8492"/>
                </a:lnTo>
                <a:lnTo>
                  <a:pt x="404766" y="9897"/>
                </a:lnTo>
                <a:lnTo>
                  <a:pt x="407004" y="12103"/>
                </a:lnTo>
                <a:lnTo>
                  <a:pt x="411479" y="203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7178040" y="1451609"/>
            <a:ext cx="445770" cy="45721"/>
          </a:xfrm>
          <a:custGeom>
            <a:avLst/>
            <a:gdLst/>
            <a:ahLst/>
            <a:cxnLst/>
            <a:rect l="0" t="0" r="0" b="0"/>
            <a:pathLst>
              <a:path w="445770" h="45721">
                <a:moveTo>
                  <a:pt x="0" y="45720"/>
                </a:moveTo>
                <a:lnTo>
                  <a:pt x="42777" y="45720"/>
                </a:lnTo>
                <a:lnTo>
                  <a:pt x="52648" y="44450"/>
                </a:lnTo>
                <a:lnTo>
                  <a:pt x="64309" y="42334"/>
                </a:lnTo>
                <a:lnTo>
                  <a:pt x="77162" y="39653"/>
                </a:lnTo>
                <a:lnTo>
                  <a:pt x="89541" y="37865"/>
                </a:lnTo>
                <a:lnTo>
                  <a:pt x="101604" y="36674"/>
                </a:lnTo>
                <a:lnTo>
                  <a:pt x="113456" y="35879"/>
                </a:lnTo>
                <a:lnTo>
                  <a:pt x="196881" y="28694"/>
                </a:lnTo>
                <a:lnTo>
                  <a:pt x="234124" y="24209"/>
                </a:lnTo>
                <a:lnTo>
                  <a:pt x="347923" y="8302"/>
                </a:lnTo>
                <a:lnTo>
                  <a:pt x="372919" y="5535"/>
                </a:lnTo>
                <a:lnTo>
                  <a:pt x="408311" y="2460"/>
                </a:lnTo>
                <a:lnTo>
                  <a:pt x="4457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7876858" y="1258959"/>
            <a:ext cx="535622" cy="614987"/>
          </a:xfrm>
          <a:custGeom>
            <a:avLst/>
            <a:gdLst/>
            <a:ahLst/>
            <a:cxnLst/>
            <a:rect l="0" t="0" r="0" b="0"/>
            <a:pathLst>
              <a:path w="535622" h="614987">
                <a:moveTo>
                  <a:pt x="9842" y="112641"/>
                </a:moveTo>
                <a:lnTo>
                  <a:pt x="0" y="92958"/>
                </a:lnTo>
                <a:lnTo>
                  <a:pt x="741" y="90629"/>
                </a:lnTo>
                <a:lnTo>
                  <a:pt x="6580" y="81283"/>
                </a:lnTo>
                <a:lnTo>
                  <a:pt x="10145" y="70470"/>
                </a:lnTo>
                <a:lnTo>
                  <a:pt x="18680" y="59223"/>
                </a:lnTo>
                <a:lnTo>
                  <a:pt x="25623" y="51646"/>
                </a:lnTo>
                <a:lnTo>
                  <a:pt x="39716" y="40659"/>
                </a:lnTo>
                <a:lnTo>
                  <a:pt x="48807" y="34173"/>
                </a:lnTo>
                <a:lnTo>
                  <a:pt x="58679" y="28579"/>
                </a:lnTo>
                <a:lnTo>
                  <a:pt x="69070" y="23579"/>
                </a:lnTo>
                <a:lnTo>
                  <a:pt x="79807" y="18976"/>
                </a:lnTo>
                <a:lnTo>
                  <a:pt x="95124" y="13862"/>
                </a:lnTo>
                <a:lnTo>
                  <a:pt x="110887" y="10983"/>
                </a:lnTo>
                <a:lnTo>
                  <a:pt x="115305" y="10579"/>
                </a:lnTo>
                <a:lnTo>
                  <a:pt x="126988" y="6743"/>
                </a:lnTo>
                <a:lnTo>
                  <a:pt x="139376" y="2075"/>
                </a:lnTo>
                <a:lnTo>
                  <a:pt x="149116" y="0"/>
                </a:lnTo>
                <a:lnTo>
                  <a:pt x="164451" y="2465"/>
                </a:lnTo>
                <a:lnTo>
                  <a:pt x="173875" y="4900"/>
                </a:lnTo>
                <a:lnTo>
                  <a:pt x="182697" y="6524"/>
                </a:lnTo>
                <a:lnTo>
                  <a:pt x="199273" y="8327"/>
                </a:lnTo>
                <a:lnTo>
                  <a:pt x="211720" y="9129"/>
                </a:lnTo>
                <a:lnTo>
                  <a:pt x="216817" y="9343"/>
                </a:lnTo>
                <a:lnTo>
                  <a:pt x="221485" y="10755"/>
                </a:lnTo>
                <a:lnTo>
                  <a:pt x="230058" y="15712"/>
                </a:lnTo>
                <a:lnTo>
                  <a:pt x="242025" y="25642"/>
                </a:lnTo>
                <a:lnTo>
                  <a:pt x="244640" y="29241"/>
                </a:lnTo>
                <a:lnTo>
                  <a:pt x="255250" y="53994"/>
                </a:lnTo>
                <a:lnTo>
                  <a:pt x="258612" y="64562"/>
                </a:lnTo>
                <a:lnTo>
                  <a:pt x="260504" y="81038"/>
                </a:lnTo>
                <a:lnTo>
                  <a:pt x="260947" y="98595"/>
                </a:lnTo>
                <a:lnTo>
                  <a:pt x="261144" y="127565"/>
                </a:lnTo>
                <a:lnTo>
                  <a:pt x="259926" y="141640"/>
                </a:lnTo>
                <a:lnTo>
                  <a:pt x="257845" y="154833"/>
                </a:lnTo>
                <a:lnTo>
                  <a:pt x="255187" y="167439"/>
                </a:lnTo>
                <a:lnTo>
                  <a:pt x="249605" y="182193"/>
                </a:lnTo>
                <a:lnTo>
                  <a:pt x="242074" y="198379"/>
                </a:lnTo>
                <a:lnTo>
                  <a:pt x="233243" y="215519"/>
                </a:lnTo>
                <a:lnTo>
                  <a:pt x="224816" y="230756"/>
                </a:lnTo>
                <a:lnTo>
                  <a:pt x="216658" y="244724"/>
                </a:lnTo>
                <a:lnTo>
                  <a:pt x="208679" y="257846"/>
                </a:lnTo>
                <a:lnTo>
                  <a:pt x="173179" y="312721"/>
                </a:lnTo>
                <a:lnTo>
                  <a:pt x="158103" y="333658"/>
                </a:lnTo>
                <a:lnTo>
                  <a:pt x="141702" y="355235"/>
                </a:lnTo>
                <a:lnTo>
                  <a:pt x="124419" y="377240"/>
                </a:lnTo>
                <a:lnTo>
                  <a:pt x="88282" y="425397"/>
                </a:lnTo>
                <a:lnTo>
                  <a:pt x="69755" y="450685"/>
                </a:lnTo>
                <a:lnTo>
                  <a:pt x="56133" y="470083"/>
                </a:lnTo>
                <a:lnTo>
                  <a:pt x="45783" y="485556"/>
                </a:lnTo>
                <a:lnTo>
                  <a:pt x="37612" y="498411"/>
                </a:lnTo>
                <a:lnTo>
                  <a:pt x="30895" y="510791"/>
                </a:lnTo>
                <a:lnTo>
                  <a:pt x="25148" y="522854"/>
                </a:lnTo>
                <a:lnTo>
                  <a:pt x="20045" y="534706"/>
                </a:lnTo>
                <a:lnTo>
                  <a:pt x="14377" y="551262"/>
                </a:lnTo>
                <a:lnTo>
                  <a:pt x="11185" y="567722"/>
                </a:lnTo>
                <a:lnTo>
                  <a:pt x="10737" y="572238"/>
                </a:lnTo>
                <a:lnTo>
                  <a:pt x="13626" y="584030"/>
                </a:lnTo>
                <a:lnTo>
                  <a:pt x="16175" y="590730"/>
                </a:lnTo>
                <a:lnTo>
                  <a:pt x="19143" y="595197"/>
                </a:lnTo>
                <a:lnTo>
                  <a:pt x="22393" y="598175"/>
                </a:lnTo>
                <a:lnTo>
                  <a:pt x="29390" y="602753"/>
                </a:lnTo>
                <a:lnTo>
                  <a:pt x="36733" y="609022"/>
                </a:lnTo>
                <a:lnTo>
                  <a:pt x="41740" y="611201"/>
                </a:lnTo>
                <a:lnTo>
                  <a:pt x="54074" y="613623"/>
                </a:lnTo>
                <a:lnTo>
                  <a:pt x="69232" y="614986"/>
                </a:lnTo>
                <a:lnTo>
                  <a:pt x="81111" y="611919"/>
                </a:lnTo>
                <a:lnTo>
                  <a:pt x="94857" y="607592"/>
                </a:lnTo>
                <a:lnTo>
                  <a:pt x="109432" y="605669"/>
                </a:lnTo>
                <a:lnTo>
                  <a:pt x="118146" y="603886"/>
                </a:lnTo>
                <a:lnTo>
                  <a:pt x="127765" y="601428"/>
                </a:lnTo>
                <a:lnTo>
                  <a:pt x="137986" y="598519"/>
                </a:lnTo>
                <a:lnTo>
                  <a:pt x="159505" y="591900"/>
                </a:lnTo>
                <a:lnTo>
                  <a:pt x="170577" y="588356"/>
                </a:lnTo>
                <a:lnTo>
                  <a:pt x="184308" y="582185"/>
                </a:lnTo>
                <a:lnTo>
                  <a:pt x="199813" y="574260"/>
                </a:lnTo>
                <a:lnTo>
                  <a:pt x="216499" y="565167"/>
                </a:lnTo>
                <a:lnTo>
                  <a:pt x="232703" y="557835"/>
                </a:lnTo>
                <a:lnTo>
                  <a:pt x="248587" y="551676"/>
                </a:lnTo>
                <a:lnTo>
                  <a:pt x="264255" y="546301"/>
                </a:lnTo>
                <a:lnTo>
                  <a:pt x="278510" y="540178"/>
                </a:lnTo>
                <a:lnTo>
                  <a:pt x="291824" y="533555"/>
                </a:lnTo>
                <a:lnTo>
                  <a:pt x="304510" y="526600"/>
                </a:lnTo>
                <a:lnTo>
                  <a:pt x="316777" y="520694"/>
                </a:lnTo>
                <a:lnTo>
                  <a:pt x="328765" y="515486"/>
                </a:lnTo>
                <a:lnTo>
                  <a:pt x="340567" y="510744"/>
                </a:lnTo>
                <a:lnTo>
                  <a:pt x="361136" y="499963"/>
                </a:lnTo>
                <a:lnTo>
                  <a:pt x="472647" y="436978"/>
                </a:lnTo>
                <a:lnTo>
                  <a:pt x="483478" y="430465"/>
                </a:lnTo>
                <a:lnTo>
                  <a:pt x="491969" y="424854"/>
                </a:lnTo>
                <a:lnTo>
                  <a:pt x="535621" y="3983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8309749" y="1268886"/>
            <a:ext cx="628511" cy="627821"/>
          </a:xfrm>
          <a:custGeom>
            <a:avLst/>
            <a:gdLst/>
            <a:ahLst/>
            <a:cxnLst/>
            <a:rect l="0" t="0" r="0" b="0"/>
            <a:pathLst>
              <a:path w="628511" h="627821">
                <a:moveTo>
                  <a:pt x="11291" y="125573"/>
                </a:moveTo>
                <a:lnTo>
                  <a:pt x="5223" y="107370"/>
                </a:lnTo>
                <a:lnTo>
                  <a:pt x="1449" y="89982"/>
                </a:lnTo>
                <a:lnTo>
                  <a:pt x="174" y="72729"/>
                </a:lnTo>
                <a:lnTo>
                  <a:pt x="0" y="64834"/>
                </a:lnTo>
                <a:lnTo>
                  <a:pt x="1224" y="62220"/>
                </a:lnTo>
                <a:lnTo>
                  <a:pt x="3310" y="60478"/>
                </a:lnTo>
                <a:lnTo>
                  <a:pt x="5969" y="59317"/>
                </a:lnTo>
                <a:lnTo>
                  <a:pt x="20634" y="48327"/>
                </a:lnTo>
                <a:lnTo>
                  <a:pt x="39601" y="37633"/>
                </a:lnTo>
                <a:lnTo>
                  <a:pt x="68765" y="22642"/>
                </a:lnTo>
                <a:lnTo>
                  <a:pt x="83824" y="16326"/>
                </a:lnTo>
                <a:lnTo>
                  <a:pt x="107853" y="11501"/>
                </a:lnTo>
                <a:lnTo>
                  <a:pt x="117576" y="8885"/>
                </a:lnTo>
                <a:lnTo>
                  <a:pt x="127866" y="5871"/>
                </a:lnTo>
                <a:lnTo>
                  <a:pt x="146075" y="2522"/>
                </a:lnTo>
                <a:lnTo>
                  <a:pt x="162635" y="1034"/>
                </a:lnTo>
                <a:lnTo>
                  <a:pt x="178461" y="373"/>
                </a:lnTo>
                <a:lnTo>
                  <a:pt x="213787" y="0"/>
                </a:lnTo>
                <a:lnTo>
                  <a:pt x="226298" y="1218"/>
                </a:lnTo>
                <a:lnTo>
                  <a:pt x="238449" y="3300"/>
                </a:lnTo>
                <a:lnTo>
                  <a:pt x="250359" y="5958"/>
                </a:lnTo>
                <a:lnTo>
                  <a:pt x="266980" y="8911"/>
                </a:lnTo>
                <a:lnTo>
                  <a:pt x="273190" y="9698"/>
                </a:lnTo>
                <a:lnTo>
                  <a:pt x="290250" y="17347"/>
                </a:lnTo>
                <a:lnTo>
                  <a:pt x="307993" y="27943"/>
                </a:lnTo>
                <a:lnTo>
                  <a:pt x="325121" y="41048"/>
                </a:lnTo>
                <a:lnTo>
                  <a:pt x="334074" y="49060"/>
                </a:lnTo>
                <a:lnTo>
                  <a:pt x="336969" y="52974"/>
                </a:lnTo>
                <a:lnTo>
                  <a:pt x="342315" y="67092"/>
                </a:lnTo>
                <a:lnTo>
                  <a:pt x="348066" y="84341"/>
                </a:lnTo>
                <a:lnTo>
                  <a:pt x="350107" y="94275"/>
                </a:lnTo>
                <a:lnTo>
                  <a:pt x="351468" y="104708"/>
                </a:lnTo>
                <a:lnTo>
                  <a:pt x="352376" y="115473"/>
                </a:lnTo>
                <a:lnTo>
                  <a:pt x="352981" y="127730"/>
                </a:lnTo>
                <a:lnTo>
                  <a:pt x="353653" y="154895"/>
                </a:lnTo>
                <a:lnTo>
                  <a:pt x="352562" y="166711"/>
                </a:lnTo>
                <a:lnTo>
                  <a:pt x="350565" y="177129"/>
                </a:lnTo>
                <a:lnTo>
                  <a:pt x="347963" y="186614"/>
                </a:lnTo>
                <a:lnTo>
                  <a:pt x="342419" y="200557"/>
                </a:lnTo>
                <a:lnTo>
                  <a:pt x="334913" y="217472"/>
                </a:lnTo>
                <a:lnTo>
                  <a:pt x="307625" y="275101"/>
                </a:lnTo>
                <a:lnTo>
                  <a:pt x="298358" y="290667"/>
                </a:lnTo>
                <a:lnTo>
                  <a:pt x="288736" y="305628"/>
                </a:lnTo>
                <a:lnTo>
                  <a:pt x="282614" y="316730"/>
                </a:lnTo>
                <a:lnTo>
                  <a:pt x="275993" y="329211"/>
                </a:lnTo>
                <a:lnTo>
                  <a:pt x="269038" y="341342"/>
                </a:lnTo>
                <a:lnTo>
                  <a:pt x="261863" y="353239"/>
                </a:lnTo>
                <a:lnTo>
                  <a:pt x="254539" y="364981"/>
                </a:lnTo>
                <a:lnTo>
                  <a:pt x="248385" y="375348"/>
                </a:lnTo>
                <a:lnTo>
                  <a:pt x="238163" y="393641"/>
                </a:lnTo>
                <a:lnTo>
                  <a:pt x="225268" y="412152"/>
                </a:lnTo>
                <a:lnTo>
                  <a:pt x="213919" y="428202"/>
                </a:lnTo>
                <a:lnTo>
                  <a:pt x="185936" y="469550"/>
                </a:lnTo>
                <a:lnTo>
                  <a:pt x="174424" y="488425"/>
                </a:lnTo>
                <a:lnTo>
                  <a:pt x="169576" y="497015"/>
                </a:lnTo>
                <a:lnTo>
                  <a:pt x="163805" y="509091"/>
                </a:lnTo>
                <a:lnTo>
                  <a:pt x="157417" y="523492"/>
                </a:lnTo>
                <a:lnTo>
                  <a:pt x="150617" y="539442"/>
                </a:lnTo>
                <a:lnTo>
                  <a:pt x="146086" y="551346"/>
                </a:lnTo>
                <a:lnTo>
                  <a:pt x="141049" y="567959"/>
                </a:lnTo>
                <a:lnTo>
                  <a:pt x="138214" y="584452"/>
                </a:lnTo>
                <a:lnTo>
                  <a:pt x="140356" y="588972"/>
                </a:lnTo>
                <a:lnTo>
                  <a:pt x="144324" y="593256"/>
                </a:lnTo>
                <a:lnTo>
                  <a:pt x="162875" y="609256"/>
                </a:lnTo>
                <a:lnTo>
                  <a:pt x="177722" y="616980"/>
                </a:lnTo>
                <a:lnTo>
                  <a:pt x="195750" y="623376"/>
                </a:lnTo>
                <a:lnTo>
                  <a:pt x="212230" y="626219"/>
                </a:lnTo>
                <a:lnTo>
                  <a:pt x="228020" y="627483"/>
                </a:lnTo>
                <a:lnTo>
                  <a:pt x="235787" y="627820"/>
                </a:lnTo>
                <a:lnTo>
                  <a:pt x="248585" y="626774"/>
                </a:lnTo>
                <a:lnTo>
                  <a:pt x="264736" y="624807"/>
                </a:lnTo>
                <a:lnTo>
                  <a:pt x="283124" y="622226"/>
                </a:lnTo>
                <a:lnTo>
                  <a:pt x="459109" y="601103"/>
                </a:lnTo>
                <a:lnTo>
                  <a:pt x="491447" y="596263"/>
                </a:lnTo>
                <a:lnTo>
                  <a:pt x="518085" y="591766"/>
                </a:lnTo>
                <a:lnTo>
                  <a:pt x="538383" y="588769"/>
                </a:lnTo>
                <a:lnTo>
                  <a:pt x="554455" y="586770"/>
                </a:lnTo>
                <a:lnTo>
                  <a:pt x="577817" y="584550"/>
                </a:lnTo>
                <a:lnTo>
                  <a:pt x="596839" y="583300"/>
                </a:lnTo>
                <a:lnTo>
                  <a:pt x="607297" y="582877"/>
                </a:lnTo>
                <a:lnTo>
                  <a:pt x="628510" y="5827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4126242" y="2274569"/>
            <a:ext cx="45709" cy="1223011"/>
          </a:xfrm>
          <a:custGeom>
            <a:avLst/>
            <a:gdLst/>
            <a:ahLst/>
            <a:cxnLst/>
            <a:rect l="0" t="0" r="0" b="0"/>
            <a:pathLst>
              <a:path w="45709" h="1223011">
                <a:moveTo>
                  <a:pt x="45708" y="1223010"/>
                </a:moveTo>
                <a:lnTo>
                  <a:pt x="39640" y="1210875"/>
                </a:lnTo>
                <a:lnTo>
                  <a:pt x="37852" y="1204760"/>
                </a:lnTo>
                <a:lnTo>
                  <a:pt x="36661" y="1198144"/>
                </a:lnTo>
                <a:lnTo>
                  <a:pt x="35337" y="1184018"/>
                </a:lnTo>
                <a:lnTo>
                  <a:pt x="34371" y="1148237"/>
                </a:lnTo>
                <a:lnTo>
                  <a:pt x="34319" y="1139824"/>
                </a:lnTo>
                <a:lnTo>
                  <a:pt x="33035" y="1133263"/>
                </a:lnTo>
                <a:lnTo>
                  <a:pt x="30909" y="1125079"/>
                </a:lnTo>
                <a:lnTo>
                  <a:pt x="28222" y="1115813"/>
                </a:lnTo>
                <a:lnTo>
                  <a:pt x="26430" y="1107095"/>
                </a:lnTo>
                <a:lnTo>
                  <a:pt x="25236" y="1098744"/>
                </a:lnTo>
                <a:lnTo>
                  <a:pt x="23909" y="1082691"/>
                </a:lnTo>
                <a:lnTo>
                  <a:pt x="23319" y="1067089"/>
                </a:lnTo>
                <a:lnTo>
                  <a:pt x="21892" y="1060643"/>
                </a:lnTo>
                <a:lnTo>
                  <a:pt x="19670" y="1055075"/>
                </a:lnTo>
                <a:lnTo>
                  <a:pt x="16920" y="1050094"/>
                </a:lnTo>
                <a:lnTo>
                  <a:pt x="15086" y="1045503"/>
                </a:lnTo>
                <a:lnTo>
                  <a:pt x="13863" y="1041172"/>
                </a:lnTo>
                <a:lnTo>
                  <a:pt x="12504" y="1031703"/>
                </a:lnTo>
                <a:lnTo>
                  <a:pt x="11513" y="995510"/>
                </a:lnTo>
                <a:lnTo>
                  <a:pt x="11419" y="895584"/>
                </a:lnTo>
                <a:lnTo>
                  <a:pt x="10148" y="885346"/>
                </a:lnTo>
                <a:lnTo>
                  <a:pt x="8031" y="873441"/>
                </a:lnTo>
                <a:lnTo>
                  <a:pt x="5350" y="860424"/>
                </a:lnTo>
                <a:lnTo>
                  <a:pt x="3562" y="847936"/>
                </a:lnTo>
                <a:lnTo>
                  <a:pt x="2371" y="835801"/>
                </a:lnTo>
                <a:lnTo>
                  <a:pt x="1047" y="813427"/>
                </a:lnTo>
                <a:lnTo>
                  <a:pt x="197" y="778368"/>
                </a:lnTo>
                <a:lnTo>
                  <a:pt x="0" y="542900"/>
                </a:lnTo>
                <a:lnTo>
                  <a:pt x="1266" y="507984"/>
                </a:lnTo>
                <a:lnTo>
                  <a:pt x="3380" y="482166"/>
                </a:lnTo>
                <a:lnTo>
                  <a:pt x="6059" y="462414"/>
                </a:lnTo>
                <a:lnTo>
                  <a:pt x="7845" y="446706"/>
                </a:lnTo>
                <a:lnTo>
                  <a:pt x="9036" y="433694"/>
                </a:lnTo>
                <a:lnTo>
                  <a:pt x="10359" y="412463"/>
                </a:lnTo>
                <a:lnTo>
                  <a:pt x="11208" y="378137"/>
                </a:lnTo>
                <a:lnTo>
                  <a:pt x="11414" y="277912"/>
                </a:lnTo>
                <a:lnTo>
                  <a:pt x="12685" y="262745"/>
                </a:lnTo>
                <a:lnTo>
                  <a:pt x="14803" y="246283"/>
                </a:lnTo>
                <a:lnTo>
                  <a:pt x="17484" y="228959"/>
                </a:lnTo>
                <a:lnTo>
                  <a:pt x="19272" y="216140"/>
                </a:lnTo>
                <a:lnTo>
                  <a:pt x="20464" y="206323"/>
                </a:lnTo>
                <a:lnTo>
                  <a:pt x="21788" y="190759"/>
                </a:lnTo>
                <a:lnTo>
                  <a:pt x="22377" y="175376"/>
                </a:lnTo>
                <a:lnTo>
                  <a:pt x="23804" y="167717"/>
                </a:lnTo>
                <a:lnTo>
                  <a:pt x="26025" y="160072"/>
                </a:lnTo>
                <a:lnTo>
                  <a:pt x="28776" y="152434"/>
                </a:lnTo>
                <a:lnTo>
                  <a:pt x="30610" y="146073"/>
                </a:lnTo>
                <a:lnTo>
                  <a:pt x="31832" y="140562"/>
                </a:lnTo>
                <a:lnTo>
                  <a:pt x="33795" y="128660"/>
                </a:lnTo>
                <a:lnTo>
                  <a:pt x="34259" y="93641"/>
                </a:lnTo>
                <a:lnTo>
                  <a:pt x="34265" y="89097"/>
                </a:lnTo>
                <a:lnTo>
                  <a:pt x="35539" y="83528"/>
                </a:lnTo>
                <a:lnTo>
                  <a:pt x="37659" y="77276"/>
                </a:lnTo>
                <a:lnTo>
                  <a:pt x="40342" y="70567"/>
                </a:lnTo>
                <a:lnTo>
                  <a:pt x="42131" y="64825"/>
                </a:lnTo>
                <a:lnTo>
                  <a:pt x="43323" y="59727"/>
                </a:lnTo>
                <a:lnTo>
                  <a:pt x="44648" y="49406"/>
                </a:lnTo>
                <a:lnTo>
                  <a:pt x="45498" y="22083"/>
                </a:lnTo>
                <a:lnTo>
                  <a:pt x="457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6183629" y="2263139"/>
            <a:ext cx="102872" cy="1280162"/>
          </a:xfrm>
          <a:custGeom>
            <a:avLst/>
            <a:gdLst/>
            <a:ahLst/>
            <a:cxnLst/>
            <a:rect l="0" t="0" r="0" b="0"/>
            <a:pathLst>
              <a:path w="102872" h="1280162">
                <a:moveTo>
                  <a:pt x="102871" y="1280161"/>
                </a:moveTo>
                <a:lnTo>
                  <a:pt x="102871" y="1242333"/>
                </a:lnTo>
                <a:lnTo>
                  <a:pt x="101601" y="1232082"/>
                </a:lnTo>
                <a:lnTo>
                  <a:pt x="93745" y="1181248"/>
                </a:lnTo>
                <a:lnTo>
                  <a:pt x="86962" y="1139679"/>
                </a:lnTo>
                <a:lnTo>
                  <a:pt x="84645" y="1121736"/>
                </a:lnTo>
                <a:lnTo>
                  <a:pt x="82070" y="1091640"/>
                </a:lnTo>
                <a:lnTo>
                  <a:pt x="80621" y="1059343"/>
                </a:lnTo>
                <a:lnTo>
                  <a:pt x="80131" y="1024405"/>
                </a:lnTo>
                <a:lnTo>
                  <a:pt x="80064" y="1003931"/>
                </a:lnTo>
                <a:lnTo>
                  <a:pt x="77507" y="976628"/>
                </a:lnTo>
                <a:lnTo>
                  <a:pt x="64311" y="857626"/>
                </a:lnTo>
                <a:lnTo>
                  <a:pt x="61924" y="830831"/>
                </a:lnTo>
                <a:lnTo>
                  <a:pt x="60333" y="809157"/>
                </a:lnTo>
                <a:lnTo>
                  <a:pt x="58002" y="788358"/>
                </a:lnTo>
                <a:lnTo>
                  <a:pt x="55178" y="768142"/>
                </a:lnTo>
                <a:lnTo>
                  <a:pt x="52026" y="748315"/>
                </a:lnTo>
                <a:lnTo>
                  <a:pt x="48654" y="731287"/>
                </a:lnTo>
                <a:lnTo>
                  <a:pt x="45136" y="716125"/>
                </a:lnTo>
                <a:lnTo>
                  <a:pt x="41522" y="702207"/>
                </a:lnTo>
                <a:lnTo>
                  <a:pt x="39111" y="686578"/>
                </a:lnTo>
                <a:lnTo>
                  <a:pt x="36433" y="652279"/>
                </a:lnTo>
                <a:lnTo>
                  <a:pt x="34449" y="636783"/>
                </a:lnTo>
                <a:lnTo>
                  <a:pt x="31856" y="622642"/>
                </a:lnTo>
                <a:lnTo>
                  <a:pt x="28857" y="609405"/>
                </a:lnTo>
                <a:lnTo>
                  <a:pt x="25588" y="589150"/>
                </a:lnTo>
                <a:lnTo>
                  <a:pt x="18570" y="536165"/>
                </a:lnTo>
                <a:lnTo>
                  <a:pt x="16190" y="513653"/>
                </a:lnTo>
                <a:lnTo>
                  <a:pt x="13546" y="478481"/>
                </a:lnTo>
                <a:lnTo>
                  <a:pt x="12371" y="450148"/>
                </a:lnTo>
                <a:lnTo>
                  <a:pt x="11848" y="421046"/>
                </a:lnTo>
                <a:lnTo>
                  <a:pt x="11616" y="382712"/>
                </a:lnTo>
                <a:lnTo>
                  <a:pt x="8126" y="306408"/>
                </a:lnTo>
                <a:lnTo>
                  <a:pt x="5418" y="257612"/>
                </a:lnTo>
                <a:lnTo>
                  <a:pt x="2408" y="1661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2914853" y="2526191"/>
            <a:ext cx="594157" cy="680785"/>
          </a:xfrm>
          <a:custGeom>
            <a:avLst/>
            <a:gdLst/>
            <a:ahLst/>
            <a:cxnLst/>
            <a:rect l="0" t="0" r="0" b="0"/>
            <a:pathLst>
              <a:path w="594157" h="680785">
                <a:moveTo>
                  <a:pt x="68377" y="171288"/>
                </a:moveTo>
                <a:lnTo>
                  <a:pt x="60521" y="154308"/>
                </a:lnTo>
                <a:lnTo>
                  <a:pt x="54266" y="134021"/>
                </a:lnTo>
                <a:lnTo>
                  <a:pt x="51349" y="127393"/>
                </a:lnTo>
                <a:lnTo>
                  <a:pt x="50675" y="121705"/>
                </a:lnTo>
                <a:lnTo>
                  <a:pt x="51496" y="116643"/>
                </a:lnTo>
                <a:lnTo>
                  <a:pt x="54524" y="107631"/>
                </a:lnTo>
                <a:lnTo>
                  <a:pt x="55870" y="99393"/>
                </a:lnTo>
                <a:lnTo>
                  <a:pt x="63241" y="84725"/>
                </a:lnTo>
                <a:lnTo>
                  <a:pt x="68763" y="75480"/>
                </a:lnTo>
                <a:lnTo>
                  <a:pt x="81672" y="61820"/>
                </a:lnTo>
                <a:lnTo>
                  <a:pt x="97145" y="50246"/>
                </a:lnTo>
                <a:lnTo>
                  <a:pt x="116723" y="36635"/>
                </a:lnTo>
                <a:lnTo>
                  <a:pt x="134737" y="25506"/>
                </a:lnTo>
                <a:lnTo>
                  <a:pt x="151210" y="17596"/>
                </a:lnTo>
                <a:lnTo>
                  <a:pt x="166998" y="14081"/>
                </a:lnTo>
                <a:lnTo>
                  <a:pt x="176034" y="11873"/>
                </a:lnTo>
                <a:lnTo>
                  <a:pt x="185868" y="9132"/>
                </a:lnTo>
                <a:lnTo>
                  <a:pt x="196234" y="6034"/>
                </a:lnTo>
                <a:lnTo>
                  <a:pt x="214525" y="2592"/>
                </a:lnTo>
                <a:lnTo>
                  <a:pt x="231122" y="1062"/>
                </a:lnTo>
                <a:lnTo>
                  <a:pt x="246964" y="382"/>
                </a:lnTo>
                <a:lnTo>
                  <a:pt x="288367" y="0"/>
                </a:lnTo>
                <a:lnTo>
                  <a:pt x="300127" y="1216"/>
                </a:lnTo>
                <a:lnTo>
                  <a:pt x="316580" y="5954"/>
                </a:lnTo>
                <a:lnTo>
                  <a:pt x="328126" y="12293"/>
                </a:lnTo>
                <a:lnTo>
                  <a:pt x="332983" y="15761"/>
                </a:lnTo>
                <a:lnTo>
                  <a:pt x="341766" y="26389"/>
                </a:lnTo>
                <a:lnTo>
                  <a:pt x="353851" y="43265"/>
                </a:lnTo>
                <a:lnTo>
                  <a:pt x="357753" y="47840"/>
                </a:lnTo>
                <a:lnTo>
                  <a:pt x="365475" y="66469"/>
                </a:lnTo>
                <a:lnTo>
                  <a:pt x="369312" y="78549"/>
                </a:lnTo>
                <a:lnTo>
                  <a:pt x="370600" y="89142"/>
                </a:lnTo>
                <a:lnTo>
                  <a:pt x="368645" y="107686"/>
                </a:lnTo>
                <a:lnTo>
                  <a:pt x="363543" y="124394"/>
                </a:lnTo>
                <a:lnTo>
                  <a:pt x="357041" y="141556"/>
                </a:lnTo>
                <a:lnTo>
                  <a:pt x="349919" y="161884"/>
                </a:lnTo>
                <a:lnTo>
                  <a:pt x="339133" y="180232"/>
                </a:lnTo>
                <a:lnTo>
                  <a:pt x="325873" y="198123"/>
                </a:lnTo>
                <a:lnTo>
                  <a:pt x="311513" y="218775"/>
                </a:lnTo>
                <a:lnTo>
                  <a:pt x="300317" y="233426"/>
                </a:lnTo>
                <a:lnTo>
                  <a:pt x="258032" y="286643"/>
                </a:lnTo>
                <a:lnTo>
                  <a:pt x="246883" y="301532"/>
                </a:lnTo>
                <a:lnTo>
                  <a:pt x="227723" y="328234"/>
                </a:lnTo>
                <a:lnTo>
                  <a:pt x="210741" y="352802"/>
                </a:lnTo>
                <a:lnTo>
                  <a:pt x="200116" y="367228"/>
                </a:lnTo>
                <a:lnTo>
                  <a:pt x="174764" y="400189"/>
                </a:lnTo>
                <a:lnTo>
                  <a:pt x="163432" y="414059"/>
                </a:lnTo>
                <a:lnTo>
                  <a:pt x="153337" y="425846"/>
                </a:lnTo>
                <a:lnTo>
                  <a:pt x="135347" y="446985"/>
                </a:lnTo>
                <a:lnTo>
                  <a:pt x="126993" y="457956"/>
                </a:lnTo>
                <a:lnTo>
                  <a:pt x="110938" y="479036"/>
                </a:lnTo>
                <a:lnTo>
                  <a:pt x="95337" y="496872"/>
                </a:lnTo>
                <a:lnTo>
                  <a:pt x="79935" y="513265"/>
                </a:lnTo>
                <a:lnTo>
                  <a:pt x="64624" y="531558"/>
                </a:lnTo>
                <a:lnTo>
                  <a:pt x="56984" y="543548"/>
                </a:lnTo>
                <a:lnTo>
                  <a:pt x="49352" y="556621"/>
                </a:lnTo>
                <a:lnTo>
                  <a:pt x="37485" y="574534"/>
                </a:lnTo>
                <a:lnTo>
                  <a:pt x="23663" y="595145"/>
                </a:lnTo>
                <a:lnTo>
                  <a:pt x="15484" y="609859"/>
                </a:lnTo>
                <a:lnTo>
                  <a:pt x="7615" y="624866"/>
                </a:lnTo>
                <a:lnTo>
                  <a:pt x="3272" y="640001"/>
                </a:lnTo>
                <a:lnTo>
                  <a:pt x="254" y="661049"/>
                </a:lnTo>
                <a:lnTo>
                  <a:pt x="0" y="667513"/>
                </a:lnTo>
                <a:lnTo>
                  <a:pt x="1202" y="669745"/>
                </a:lnTo>
                <a:lnTo>
                  <a:pt x="3274" y="671233"/>
                </a:lnTo>
                <a:lnTo>
                  <a:pt x="8962" y="672886"/>
                </a:lnTo>
                <a:lnTo>
                  <a:pt x="26670" y="674034"/>
                </a:lnTo>
                <a:lnTo>
                  <a:pt x="44025" y="674157"/>
                </a:lnTo>
                <a:lnTo>
                  <a:pt x="57977" y="677572"/>
                </a:lnTo>
                <a:lnTo>
                  <a:pt x="65254" y="680261"/>
                </a:lnTo>
                <a:lnTo>
                  <a:pt x="72645" y="680784"/>
                </a:lnTo>
                <a:lnTo>
                  <a:pt x="107882" y="675451"/>
                </a:lnTo>
                <a:lnTo>
                  <a:pt x="171025" y="669257"/>
                </a:lnTo>
                <a:lnTo>
                  <a:pt x="219408" y="665658"/>
                </a:lnTo>
                <a:lnTo>
                  <a:pt x="237644" y="664698"/>
                </a:lnTo>
                <a:lnTo>
                  <a:pt x="253612" y="662788"/>
                </a:lnTo>
                <a:lnTo>
                  <a:pt x="268067" y="660245"/>
                </a:lnTo>
                <a:lnTo>
                  <a:pt x="281513" y="657279"/>
                </a:lnTo>
                <a:lnTo>
                  <a:pt x="296828" y="655303"/>
                </a:lnTo>
                <a:lnTo>
                  <a:pt x="313387" y="653984"/>
                </a:lnTo>
                <a:lnTo>
                  <a:pt x="330777" y="653106"/>
                </a:lnTo>
                <a:lnTo>
                  <a:pt x="344910" y="651250"/>
                </a:lnTo>
                <a:lnTo>
                  <a:pt x="356872" y="648743"/>
                </a:lnTo>
                <a:lnTo>
                  <a:pt x="367387" y="645802"/>
                </a:lnTo>
                <a:lnTo>
                  <a:pt x="378207" y="643841"/>
                </a:lnTo>
                <a:lnTo>
                  <a:pt x="389230" y="642533"/>
                </a:lnTo>
                <a:lnTo>
                  <a:pt x="400389" y="641661"/>
                </a:lnTo>
                <a:lnTo>
                  <a:pt x="410368" y="639811"/>
                </a:lnTo>
                <a:lnTo>
                  <a:pt x="428230" y="634367"/>
                </a:lnTo>
                <a:lnTo>
                  <a:pt x="437819" y="632408"/>
                </a:lnTo>
                <a:lnTo>
                  <a:pt x="448021" y="631101"/>
                </a:lnTo>
                <a:lnTo>
                  <a:pt x="458633" y="630230"/>
                </a:lnTo>
                <a:lnTo>
                  <a:pt x="477197" y="625876"/>
                </a:lnTo>
                <a:lnTo>
                  <a:pt x="515879" y="612732"/>
                </a:lnTo>
                <a:lnTo>
                  <a:pt x="534390" y="608786"/>
                </a:lnTo>
                <a:lnTo>
                  <a:pt x="549814" y="607032"/>
                </a:lnTo>
                <a:lnTo>
                  <a:pt x="565637" y="606044"/>
                </a:lnTo>
                <a:lnTo>
                  <a:pt x="570064" y="605906"/>
                </a:lnTo>
                <a:lnTo>
                  <a:pt x="594156" y="6056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6882448" y="2571945"/>
            <a:ext cx="540387" cy="468368"/>
          </a:xfrm>
          <a:custGeom>
            <a:avLst/>
            <a:gdLst/>
            <a:ahLst/>
            <a:cxnLst/>
            <a:rect l="0" t="0" r="0" b="0"/>
            <a:pathLst>
              <a:path w="540387" h="468368">
                <a:moveTo>
                  <a:pt x="9842" y="136964"/>
                </a:moveTo>
                <a:lnTo>
                  <a:pt x="3774" y="130897"/>
                </a:lnTo>
                <a:lnTo>
                  <a:pt x="1986" y="127839"/>
                </a:lnTo>
                <a:lnTo>
                  <a:pt x="0" y="121056"/>
                </a:lnTo>
                <a:lnTo>
                  <a:pt x="741" y="117469"/>
                </a:lnTo>
                <a:lnTo>
                  <a:pt x="4950" y="110096"/>
                </a:lnTo>
                <a:lnTo>
                  <a:pt x="7850" y="107622"/>
                </a:lnTo>
                <a:lnTo>
                  <a:pt x="11054" y="105973"/>
                </a:lnTo>
                <a:lnTo>
                  <a:pt x="14461" y="104873"/>
                </a:lnTo>
                <a:lnTo>
                  <a:pt x="21631" y="100265"/>
                </a:lnTo>
                <a:lnTo>
                  <a:pt x="30321" y="93984"/>
                </a:lnTo>
                <a:lnTo>
                  <a:pt x="42651" y="86958"/>
                </a:lnTo>
                <a:lnTo>
                  <a:pt x="63407" y="72100"/>
                </a:lnTo>
                <a:lnTo>
                  <a:pt x="76404" y="64533"/>
                </a:lnTo>
                <a:lnTo>
                  <a:pt x="87238" y="59467"/>
                </a:lnTo>
                <a:lnTo>
                  <a:pt x="116206" y="47064"/>
                </a:lnTo>
                <a:lnTo>
                  <a:pt x="129011" y="42741"/>
                </a:lnTo>
                <a:lnTo>
                  <a:pt x="140088" y="39859"/>
                </a:lnTo>
                <a:lnTo>
                  <a:pt x="150012" y="37937"/>
                </a:lnTo>
                <a:lnTo>
                  <a:pt x="159169" y="35386"/>
                </a:lnTo>
                <a:lnTo>
                  <a:pt x="167813" y="32416"/>
                </a:lnTo>
                <a:lnTo>
                  <a:pt x="184191" y="25728"/>
                </a:lnTo>
                <a:lnTo>
                  <a:pt x="199937" y="18523"/>
                </a:lnTo>
                <a:lnTo>
                  <a:pt x="208961" y="14823"/>
                </a:lnTo>
                <a:lnTo>
                  <a:pt x="218789" y="11087"/>
                </a:lnTo>
                <a:lnTo>
                  <a:pt x="229149" y="7326"/>
                </a:lnTo>
                <a:lnTo>
                  <a:pt x="238597" y="4819"/>
                </a:lnTo>
                <a:lnTo>
                  <a:pt x="247436" y="3148"/>
                </a:lnTo>
                <a:lnTo>
                  <a:pt x="264028" y="1290"/>
                </a:lnTo>
                <a:lnTo>
                  <a:pt x="279870" y="465"/>
                </a:lnTo>
                <a:lnTo>
                  <a:pt x="298764" y="98"/>
                </a:lnTo>
                <a:lnTo>
                  <a:pt x="309137" y="0"/>
                </a:lnTo>
                <a:lnTo>
                  <a:pt x="318592" y="1205"/>
                </a:lnTo>
                <a:lnTo>
                  <a:pt x="327435" y="3278"/>
                </a:lnTo>
                <a:lnTo>
                  <a:pt x="342764" y="8968"/>
                </a:lnTo>
                <a:lnTo>
                  <a:pt x="358534" y="19312"/>
                </a:lnTo>
                <a:lnTo>
                  <a:pt x="367170" y="26678"/>
                </a:lnTo>
                <a:lnTo>
                  <a:pt x="369980" y="30420"/>
                </a:lnTo>
                <a:lnTo>
                  <a:pt x="375206" y="41755"/>
                </a:lnTo>
                <a:lnTo>
                  <a:pt x="380929" y="49352"/>
                </a:lnTo>
                <a:lnTo>
                  <a:pt x="382964" y="54426"/>
                </a:lnTo>
                <a:lnTo>
                  <a:pt x="385223" y="66837"/>
                </a:lnTo>
                <a:lnTo>
                  <a:pt x="384556" y="72433"/>
                </a:lnTo>
                <a:lnTo>
                  <a:pt x="382841" y="77434"/>
                </a:lnTo>
                <a:lnTo>
                  <a:pt x="377549" y="90186"/>
                </a:lnTo>
                <a:lnTo>
                  <a:pt x="374360" y="100699"/>
                </a:lnTo>
                <a:lnTo>
                  <a:pt x="370964" y="112788"/>
                </a:lnTo>
                <a:lnTo>
                  <a:pt x="366159" y="124656"/>
                </a:lnTo>
                <a:lnTo>
                  <a:pt x="360417" y="136379"/>
                </a:lnTo>
                <a:lnTo>
                  <a:pt x="354049" y="148004"/>
                </a:lnTo>
                <a:lnTo>
                  <a:pt x="347263" y="158294"/>
                </a:lnTo>
                <a:lnTo>
                  <a:pt x="340200" y="167694"/>
                </a:lnTo>
                <a:lnTo>
                  <a:pt x="332950" y="176501"/>
                </a:lnTo>
                <a:lnTo>
                  <a:pt x="325577" y="186182"/>
                </a:lnTo>
                <a:lnTo>
                  <a:pt x="310612" y="207099"/>
                </a:lnTo>
                <a:lnTo>
                  <a:pt x="303065" y="216741"/>
                </a:lnTo>
                <a:lnTo>
                  <a:pt x="295494" y="225709"/>
                </a:lnTo>
                <a:lnTo>
                  <a:pt x="287906" y="234227"/>
                </a:lnTo>
                <a:lnTo>
                  <a:pt x="265930" y="260626"/>
                </a:lnTo>
                <a:lnTo>
                  <a:pt x="252957" y="276555"/>
                </a:lnTo>
                <a:lnTo>
                  <a:pt x="241769" y="288445"/>
                </a:lnTo>
                <a:lnTo>
                  <a:pt x="231769" y="297642"/>
                </a:lnTo>
                <a:lnTo>
                  <a:pt x="222564" y="305042"/>
                </a:lnTo>
                <a:lnTo>
                  <a:pt x="215156" y="312516"/>
                </a:lnTo>
                <a:lnTo>
                  <a:pt x="208948" y="320039"/>
                </a:lnTo>
                <a:lnTo>
                  <a:pt x="203539" y="327594"/>
                </a:lnTo>
                <a:lnTo>
                  <a:pt x="190756" y="339375"/>
                </a:lnTo>
                <a:lnTo>
                  <a:pt x="183791" y="344295"/>
                </a:lnTo>
                <a:lnTo>
                  <a:pt x="172666" y="356535"/>
                </a:lnTo>
                <a:lnTo>
                  <a:pt x="167920" y="363355"/>
                </a:lnTo>
                <a:lnTo>
                  <a:pt x="155876" y="374319"/>
                </a:lnTo>
                <a:lnTo>
                  <a:pt x="142056" y="384695"/>
                </a:lnTo>
                <a:lnTo>
                  <a:pt x="127447" y="397774"/>
                </a:lnTo>
                <a:lnTo>
                  <a:pt x="119995" y="406087"/>
                </a:lnTo>
                <a:lnTo>
                  <a:pt x="112487" y="415440"/>
                </a:lnTo>
                <a:lnTo>
                  <a:pt x="104942" y="425485"/>
                </a:lnTo>
                <a:lnTo>
                  <a:pt x="96559" y="440032"/>
                </a:lnTo>
                <a:lnTo>
                  <a:pt x="92833" y="450731"/>
                </a:lnTo>
                <a:lnTo>
                  <a:pt x="91176" y="459720"/>
                </a:lnTo>
                <a:lnTo>
                  <a:pt x="92005" y="462625"/>
                </a:lnTo>
                <a:lnTo>
                  <a:pt x="93827" y="464561"/>
                </a:lnTo>
                <a:lnTo>
                  <a:pt x="96312" y="465852"/>
                </a:lnTo>
                <a:lnTo>
                  <a:pt x="102460" y="467287"/>
                </a:lnTo>
                <a:lnTo>
                  <a:pt x="116755" y="468208"/>
                </a:lnTo>
                <a:lnTo>
                  <a:pt x="128020" y="468367"/>
                </a:lnTo>
                <a:lnTo>
                  <a:pt x="135618" y="467120"/>
                </a:lnTo>
                <a:lnTo>
                  <a:pt x="145763" y="465018"/>
                </a:lnTo>
                <a:lnTo>
                  <a:pt x="157606" y="462347"/>
                </a:lnTo>
                <a:lnTo>
                  <a:pt x="171851" y="458026"/>
                </a:lnTo>
                <a:lnTo>
                  <a:pt x="187697" y="452606"/>
                </a:lnTo>
                <a:lnTo>
                  <a:pt x="204613" y="446452"/>
                </a:lnTo>
                <a:lnTo>
                  <a:pt x="226049" y="441080"/>
                </a:lnTo>
                <a:lnTo>
                  <a:pt x="250500" y="436228"/>
                </a:lnTo>
                <a:lnTo>
                  <a:pt x="408375" y="408783"/>
                </a:lnTo>
                <a:lnTo>
                  <a:pt x="429201" y="405807"/>
                </a:lnTo>
                <a:lnTo>
                  <a:pt x="445624" y="403823"/>
                </a:lnTo>
                <a:lnTo>
                  <a:pt x="460383" y="402500"/>
                </a:lnTo>
                <a:lnTo>
                  <a:pt x="474033" y="401618"/>
                </a:lnTo>
                <a:lnTo>
                  <a:pt x="486942" y="401030"/>
                </a:lnTo>
                <a:lnTo>
                  <a:pt x="496818" y="399368"/>
                </a:lnTo>
                <a:lnTo>
                  <a:pt x="511179" y="394135"/>
                </a:lnTo>
                <a:lnTo>
                  <a:pt x="526404" y="390117"/>
                </a:lnTo>
                <a:lnTo>
                  <a:pt x="538958" y="388926"/>
                </a:lnTo>
                <a:lnTo>
                  <a:pt x="540386" y="390029"/>
                </a:lnTo>
                <a:lnTo>
                  <a:pt x="540068" y="392034"/>
                </a:lnTo>
                <a:lnTo>
                  <a:pt x="535621" y="3998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5109211" y="2503169"/>
            <a:ext cx="365760" cy="3394711"/>
          </a:xfrm>
          <a:custGeom>
            <a:avLst/>
            <a:gdLst/>
            <a:ahLst/>
            <a:cxnLst/>
            <a:rect l="0" t="0" r="0" b="0"/>
            <a:pathLst>
              <a:path w="365760" h="3394711">
                <a:moveTo>
                  <a:pt x="365759" y="3394710"/>
                </a:moveTo>
                <a:lnTo>
                  <a:pt x="364489" y="3329637"/>
                </a:lnTo>
                <a:lnTo>
                  <a:pt x="353325" y="3289899"/>
                </a:lnTo>
                <a:lnTo>
                  <a:pt x="342601" y="3250202"/>
                </a:lnTo>
                <a:lnTo>
                  <a:pt x="331380" y="3204996"/>
                </a:lnTo>
                <a:lnTo>
                  <a:pt x="320012" y="3170859"/>
                </a:lnTo>
                <a:lnTo>
                  <a:pt x="313677" y="3151711"/>
                </a:lnTo>
                <a:lnTo>
                  <a:pt x="302836" y="3098214"/>
                </a:lnTo>
                <a:lnTo>
                  <a:pt x="292073" y="3062274"/>
                </a:lnTo>
                <a:lnTo>
                  <a:pt x="283056" y="3033601"/>
                </a:lnTo>
                <a:lnTo>
                  <a:pt x="272083" y="2963366"/>
                </a:lnTo>
                <a:lnTo>
                  <a:pt x="258637" y="2909174"/>
                </a:lnTo>
                <a:lnTo>
                  <a:pt x="233886" y="2762350"/>
                </a:lnTo>
                <a:lnTo>
                  <a:pt x="227043" y="2729296"/>
                </a:lnTo>
                <a:lnTo>
                  <a:pt x="216054" y="2682411"/>
                </a:lnTo>
                <a:lnTo>
                  <a:pt x="196660" y="2604256"/>
                </a:lnTo>
                <a:lnTo>
                  <a:pt x="181790" y="2513166"/>
                </a:lnTo>
                <a:lnTo>
                  <a:pt x="165885" y="2441573"/>
                </a:lnTo>
                <a:lnTo>
                  <a:pt x="156276" y="2386047"/>
                </a:lnTo>
                <a:lnTo>
                  <a:pt x="149465" y="2339355"/>
                </a:lnTo>
                <a:lnTo>
                  <a:pt x="144093" y="2312681"/>
                </a:lnTo>
                <a:lnTo>
                  <a:pt x="137972" y="2284737"/>
                </a:lnTo>
                <a:lnTo>
                  <a:pt x="127783" y="2226596"/>
                </a:lnTo>
                <a:lnTo>
                  <a:pt x="119022" y="2171968"/>
                </a:lnTo>
                <a:lnTo>
                  <a:pt x="108219" y="2112654"/>
                </a:lnTo>
                <a:lnTo>
                  <a:pt x="97506" y="2037552"/>
                </a:lnTo>
                <a:lnTo>
                  <a:pt x="83511" y="1918718"/>
                </a:lnTo>
                <a:lnTo>
                  <a:pt x="71028" y="1846130"/>
                </a:lnTo>
                <a:lnTo>
                  <a:pt x="58660" y="1760302"/>
                </a:lnTo>
                <a:lnTo>
                  <a:pt x="49553" y="1671627"/>
                </a:lnTo>
                <a:lnTo>
                  <a:pt x="45206" y="1573293"/>
                </a:lnTo>
                <a:lnTo>
                  <a:pt x="39987" y="1454468"/>
                </a:lnTo>
                <a:lnTo>
                  <a:pt x="33435" y="1369484"/>
                </a:lnTo>
                <a:lnTo>
                  <a:pt x="24948" y="1279601"/>
                </a:lnTo>
                <a:lnTo>
                  <a:pt x="22981" y="1178986"/>
                </a:lnTo>
                <a:lnTo>
                  <a:pt x="21599" y="1073628"/>
                </a:lnTo>
                <a:lnTo>
                  <a:pt x="13019" y="978220"/>
                </a:lnTo>
                <a:lnTo>
                  <a:pt x="11568" y="740029"/>
                </a:lnTo>
                <a:lnTo>
                  <a:pt x="3601" y="638986"/>
                </a:lnTo>
                <a:lnTo>
                  <a:pt x="210" y="534474"/>
                </a:lnTo>
                <a:lnTo>
                  <a:pt x="0" y="320703"/>
                </a:lnTo>
                <a:lnTo>
                  <a:pt x="12384" y="207782"/>
                </a:lnTo>
                <a:lnTo>
                  <a:pt x="23800" y="131026"/>
                </a:lnTo>
                <a:lnTo>
                  <a:pt x="34568" y="81579"/>
                </a:lnTo>
                <a:lnTo>
                  <a:pt x="44740" y="26009"/>
                </a:lnTo>
                <a:lnTo>
                  <a:pt x="457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5009517" y="2371625"/>
            <a:ext cx="339724" cy="417295"/>
          </a:xfrm>
          <a:custGeom>
            <a:avLst/>
            <a:gdLst/>
            <a:ahLst/>
            <a:cxnLst/>
            <a:rect l="0" t="0" r="0" b="0"/>
            <a:pathLst>
              <a:path w="339724" h="417295">
                <a:moveTo>
                  <a:pt x="19683" y="200125"/>
                </a:moveTo>
                <a:lnTo>
                  <a:pt x="7547" y="200125"/>
                </a:lnTo>
                <a:lnTo>
                  <a:pt x="3972" y="198854"/>
                </a:lnTo>
                <a:lnTo>
                  <a:pt x="1589" y="196738"/>
                </a:lnTo>
                <a:lnTo>
                  <a:pt x="0" y="194057"/>
                </a:lnTo>
                <a:lnTo>
                  <a:pt x="211" y="192269"/>
                </a:lnTo>
                <a:lnTo>
                  <a:pt x="1622" y="191078"/>
                </a:lnTo>
                <a:lnTo>
                  <a:pt x="3832" y="190283"/>
                </a:lnTo>
                <a:lnTo>
                  <a:pt x="5305" y="187214"/>
                </a:lnTo>
                <a:lnTo>
                  <a:pt x="6943" y="177030"/>
                </a:lnTo>
                <a:lnTo>
                  <a:pt x="8649" y="172028"/>
                </a:lnTo>
                <a:lnTo>
                  <a:pt x="13932" y="163084"/>
                </a:lnTo>
                <a:lnTo>
                  <a:pt x="24047" y="150908"/>
                </a:lnTo>
                <a:lnTo>
                  <a:pt x="26402" y="145724"/>
                </a:lnTo>
                <a:lnTo>
                  <a:pt x="29019" y="133190"/>
                </a:lnTo>
                <a:lnTo>
                  <a:pt x="32257" y="125021"/>
                </a:lnTo>
                <a:lnTo>
                  <a:pt x="36955" y="115766"/>
                </a:lnTo>
                <a:lnTo>
                  <a:pt x="42628" y="105785"/>
                </a:lnTo>
                <a:lnTo>
                  <a:pt x="50219" y="96592"/>
                </a:lnTo>
                <a:lnTo>
                  <a:pt x="59091" y="87923"/>
                </a:lnTo>
                <a:lnTo>
                  <a:pt x="68814" y="79603"/>
                </a:lnTo>
                <a:lnTo>
                  <a:pt x="80377" y="68977"/>
                </a:lnTo>
                <a:lnTo>
                  <a:pt x="125275" y="25582"/>
                </a:lnTo>
                <a:lnTo>
                  <a:pt x="150302" y="904"/>
                </a:lnTo>
                <a:lnTo>
                  <a:pt x="155022" y="0"/>
                </a:lnTo>
                <a:lnTo>
                  <a:pt x="160709" y="668"/>
                </a:lnTo>
                <a:lnTo>
                  <a:pt x="167040" y="2384"/>
                </a:lnTo>
                <a:lnTo>
                  <a:pt x="177461" y="4290"/>
                </a:lnTo>
                <a:lnTo>
                  <a:pt x="182019" y="4798"/>
                </a:lnTo>
                <a:lnTo>
                  <a:pt x="185057" y="6407"/>
                </a:lnTo>
                <a:lnTo>
                  <a:pt x="187082" y="8749"/>
                </a:lnTo>
                <a:lnTo>
                  <a:pt x="188432" y="11581"/>
                </a:lnTo>
                <a:lnTo>
                  <a:pt x="190602" y="13469"/>
                </a:lnTo>
                <a:lnTo>
                  <a:pt x="193319" y="14727"/>
                </a:lnTo>
                <a:lnTo>
                  <a:pt x="196400" y="15566"/>
                </a:lnTo>
                <a:lnTo>
                  <a:pt x="199724" y="19936"/>
                </a:lnTo>
                <a:lnTo>
                  <a:pt x="203210" y="26659"/>
                </a:lnTo>
                <a:lnTo>
                  <a:pt x="206804" y="34950"/>
                </a:lnTo>
                <a:lnTo>
                  <a:pt x="214185" y="50937"/>
                </a:lnTo>
                <a:lnTo>
                  <a:pt x="233068" y="89556"/>
                </a:lnTo>
                <a:lnTo>
                  <a:pt x="240674" y="104839"/>
                </a:lnTo>
                <a:lnTo>
                  <a:pt x="243210" y="112471"/>
                </a:lnTo>
                <a:lnTo>
                  <a:pt x="244901" y="120099"/>
                </a:lnTo>
                <a:lnTo>
                  <a:pt x="246028" y="127724"/>
                </a:lnTo>
                <a:lnTo>
                  <a:pt x="250667" y="153130"/>
                </a:lnTo>
                <a:lnTo>
                  <a:pt x="253683" y="168795"/>
                </a:lnTo>
                <a:lnTo>
                  <a:pt x="256963" y="181778"/>
                </a:lnTo>
                <a:lnTo>
                  <a:pt x="260419" y="192974"/>
                </a:lnTo>
                <a:lnTo>
                  <a:pt x="263994" y="202977"/>
                </a:lnTo>
                <a:lnTo>
                  <a:pt x="266377" y="212186"/>
                </a:lnTo>
                <a:lnTo>
                  <a:pt x="267965" y="220866"/>
                </a:lnTo>
                <a:lnTo>
                  <a:pt x="269025" y="229192"/>
                </a:lnTo>
                <a:lnTo>
                  <a:pt x="272271" y="239823"/>
                </a:lnTo>
                <a:lnTo>
                  <a:pt x="276975" y="251990"/>
                </a:lnTo>
                <a:lnTo>
                  <a:pt x="282651" y="265182"/>
                </a:lnTo>
                <a:lnTo>
                  <a:pt x="286434" y="276516"/>
                </a:lnTo>
                <a:lnTo>
                  <a:pt x="288957" y="286612"/>
                </a:lnTo>
                <a:lnTo>
                  <a:pt x="290639" y="295883"/>
                </a:lnTo>
                <a:lnTo>
                  <a:pt x="294300" y="308413"/>
                </a:lnTo>
                <a:lnTo>
                  <a:pt x="299281" y="323117"/>
                </a:lnTo>
                <a:lnTo>
                  <a:pt x="315040" y="367377"/>
                </a:lnTo>
                <a:lnTo>
                  <a:pt x="319458" y="380206"/>
                </a:lnTo>
                <a:lnTo>
                  <a:pt x="323672" y="390029"/>
                </a:lnTo>
                <a:lnTo>
                  <a:pt x="327752" y="397848"/>
                </a:lnTo>
                <a:lnTo>
                  <a:pt x="339723" y="4172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5132070" y="5715000"/>
            <a:ext cx="525781" cy="240017"/>
          </a:xfrm>
          <a:custGeom>
            <a:avLst/>
            <a:gdLst/>
            <a:ahLst/>
            <a:cxnLst/>
            <a:rect l="0" t="0" r="0" b="0"/>
            <a:pathLst>
              <a:path w="525781" h="240017">
                <a:moveTo>
                  <a:pt x="0" y="34289"/>
                </a:moveTo>
                <a:lnTo>
                  <a:pt x="0" y="16086"/>
                </a:lnTo>
                <a:lnTo>
                  <a:pt x="1270" y="10724"/>
                </a:lnTo>
                <a:lnTo>
                  <a:pt x="3386" y="7149"/>
                </a:lnTo>
                <a:lnTo>
                  <a:pt x="10959" y="418"/>
                </a:lnTo>
                <a:lnTo>
                  <a:pt x="17358" y="6191"/>
                </a:lnTo>
                <a:lnTo>
                  <a:pt x="20462" y="10477"/>
                </a:lnTo>
                <a:lnTo>
                  <a:pt x="23801" y="15875"/>
                </a:lnTo>
                <a:lnTo>
                  <a:pt x="27297" y="22013"/>
                </a:lnTo>
                <a:lnTo>
                  <a:pt x="30898" y="27375"/>
                </a:lnTo>
                <a:lnTo>
                  <a:pt x="34568" y="32220"/>
                </a:lnTo>
                <a:lnTo>
                  <a:pt x="38286" y="36720"/>
                </a:lnTo>
                <a:lnTo>
                  <a:pt x="42033" y="40990"/>
                </a:lnTo>
                <a:lnTo>
                  <a:pt x="45802" y="45106"/>
                </a:lnTo>
                <a:lnTo>
                  <a:pt x="49585" y="49121"/>
                </a:lnTo>
                <a:lnTo>
                  <a:pt x="53376" y="54337"/>
                </a:lnTo>
                <a:lnTo>
                  <a:pt x="57174" y="60354"/>
                </a:lnTo>
                <a:lnTo>
                  <a:pt x="60976" y="66906"/>
                </a:lnTo>
                <a:lnTo>
                  <a:pt x="64781" y="72544"/>
                </a:lnTo>
                <a:lnTo>
                  <a:pt x="68587" y="77572"/>
                </a:lnTo>
                <a:lnTo>
                  <a:pt x="72394" y="82195"/>
                </a:lnTo>
                <a:lnTo>
                  <a:pt x="74933" y="86546"/>
                </a:lnTo>
                <a:lnTo>
                  <a:pt x="76625" y="90717"/>
                </a:lnTo>
                <a:lnTo>
                  <a:pt x="77753" y="94768"/>
                </a:lnTo>
                <a:lnTo>
                  <a:pt x="79775" y="98739"/>
                </a:lnTo>
                <a:lnTo>
                  <a:pt x="82393" y="102656"/>
                </a:lnTo>
                <a:lnTo>
                  <a:pt x="85409" y="106537"/>
                </a:lnTo>
                <a:lnTo>
                  <a:pt x="88689" y="111664"/>
                </a:lnTo>
                <a:lnTo>
                  <a:pt x="92146" y="117623"/>
                </a:lnTo>
                <a:lnTo>
                  <a:pt x="95720" y="124135"/>
                </a:lnTo>
                <a:lnTo>
                  <a:pt x="98104" y="129746"/>
                </a:lnTo>
                <a:lnTo>
                  <a:pt x="99692" y="134758"/>
                </a:lnTo>
                <a:lnTo>
                  <a:pt x="100751" y="139368"/>
                </a:lnTo>
                <a:lnTo>
                  <a:pt x="102727" y="143712"/>
                </a:lnTo>
                <a:lnTo>
                  <a:pt x="105315" y="147878"/>
                </a:lnTo>
                <a:lnTo>
                  <a:pt x="108310" y="151925"/>
                </a:lnTo>
                <a:lnTo>
                  <a:pt x="111576" y="155893"/>
                </a:lnTo>
                <a:lnTo>
                  <a:pt x="115024" y="159809"/>
                </a:lnTo>
                <a:lnTo>
                  <a:pt x="118592" y="163689"/>
                </a:lnTo>
                <a:lnTo>
                  <a:pt x="122241" y="166276"/>
                </a:lnTo>
                <a:lnTo>
                  <a:pt x="129683" y="169150"/>
                </a:lnTo>
                <a:lnTo>
                  <a:pt x="133445" y="172457"/>
                </a:lnTo>
                <a:lnTo>
                  <a:pt x="137223" y="177201"/>
                </a:lnTo>
                <a:lnTo>
                  <a:pt x="141012" y="182904"/>
                </a:lnTo>
                <a:lnTo>
                  <a:pt x="144808" y="187976"/>
                </a:lnTo>
                <a:lnTo>
                  <a:pt x="148608" y="192627"/>
                </a:lnTo>
                <a:lnTo>
                  <a:pt x="152412" y="196998"/>
                </a:lnTo>
                <a:lnTo>
                  <a:pt x="156218" y="201182"/>
                </a:lnTo>
                <a:lnTo>
                  <a:pt x="169193" y="214814"/>
                </a:lnTo>
                <a:lnTo>
                  <a:pt x="181093" y="226803"/>
                </a:lnTo>
                <a:lnTo>
                  <a:pt x="194486" y="234135"/>
                </a:lnTo>
                <a:lnTo>
                  <a:pt x="202405" y="238283"/>
                </a:lnTo>
                <a:lnTo>
                  <a:pt x="207644" y="239254"/>
                </a:lnTo>
                <a:lnTo>
                  <a:pt x="221355" y="239876"/>
                </a:lnTo>
                <a:lnTo>
                  <a:pt x="243873" y="240016"/>
                </a:lnTo>
                <a:lnTo>
                  <a:pt x="247672" y="238750"/>
                </a:lnTo>
                <a:lnTo>
                  <a:pt x="259086" y="232171"/>
                </a:lnTo>
                <a:lnTo>
                  <a:pt x="271781" y="228388"/>
                </a:lnTo>
                <a:lnTo>
                  <a:pt x="284198" y="223002"/>
                </a:lnTo>
                <a:lnTo>
                  <a:pt x="288525" y="219788"/>
                </a:lnTo>
                <a:lnTo>
                  <a:pt x="291410" y="216375"/>
                </a:lnTo>
                <a:lnTo>
                  <a:pt x="293333" y="212830"/>
                </a:lnTo>
                <a:lnTo>
                  <a:pt x="295885" y="210466"/>
                </a:lnTo>
                <a:lnTo>
                  <a:pt x="298857" y="208891"/>
                </a:lnTo>
                <a:lnTo>
                  <a:pt x="302108" y="207841"/>
                </a:lnTo>
                <a:lnTo>
                  <a:pt x="309107" y="203286"/>
                </a:lnTo>
                <a:lnTo>
                  <a:pt x="316450" y="197029"/>
                </a:lnTo>
                <a:lnTo>
                  <a:pt x="323948" y="190015"/>
                </a:lnTo>
                <a:lnTo>
                  <a:pt x="335309" y="178926"/>
                </a:lnTo>
                <a:lnTo>
                  <a:pt x="340379" y="172623"/>
                </a:lnTo>
                <a:lnTo>
                  <a:pt x="346299" y="164613"/>
                </a:lnTo>
                <a:lnTo>
                  <a:pt x="352786" y="155462"/>
                </a:lnTo>
                <a:lnTo>
                  <a:pt x="358380" y="149361"/>
                </a:lnTo>
                <a:lnTo>
                  <a:pt x="363380" y="145294"/>
                </a:lnTo>
                <a:lnTo>
                  <a:pt x="373592" y="139505"/>
                </a:lnTo>
                <a:lnTo>
                  <a:pt x="386597" y="132698"/>
                </a:lnTo>
                <a:lnTo>
                  <a:pt x="397457" y="125440"/>
                </a:lnTo>
                <a:lnTo>
                  <a:pt x="402132" y="121726"/>
                </a:lnTo>
                <a:lnTo>
                  <a:pt x="407787" y="116711"/>
                </a:lnTo>
                <a:lnTo>
                  <a:pt x="420845" y="104364"/>
                </a:lnTo>
                <a:lnTo>
                  <a:pt x="426613" y="97516"/>
                </a:lnTo>
                <a:lnTo>
                  <a:pt x="431729" y="90410"/>
                </a:lnTo>
                <a:lnTo>
                  <a:pt x="436409" y="83134"/>
                </a:lnTo>
                <a:lnTo>
                  <a:pt x="440799" y="77012"/>
                </a:lnTo>
                <a:lnTo>
                  <a:pt x="444996" y="71661"/>
                </a:lnTo>
                <a:lnTo>
                  <a:pt x="449064" y="66824"/>
                </a:lnTo>
                <a:lnTo>
                  <a:pt x="458126" y="58519"/>
                </a:lnTo>
                <a:lnTo>
                  <a:pt x="470517" y="47903"/>
                </a:lnTo>
                <a:lnTo>
                  <a:pt x="485128" y="35745"/>
                </a:lnTo>
                <a:lnTo>
                  <a:pt x="494869" y="26370"/>
                </a:lnTo>
                <a:lnTo>
                  <a:pt x="501362" y="18850"/>
                </a:lnTo>
                <a:lnTo>
                  <a:pt x="505692" y="12566"/>
                </a:lnTo>
                <a:lnTo>
                  <a:pt x="509847" y="8377"/>
                </a:lnTo>
                <a:lnTo>
                  <a:pt x="513888" y="5584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5303529" y="3440621"/>
            <a:ext cx="239835" cy="339793"/>
          </a:xfrm>
          <a:custGeom>
            <a:avLst/>
            <a:gdLst/>
            <a:ahLst/>
            <a:cxnLst/>
            <a:rect l="0" t="0" r="0" b="0"/>
            <a:pathLst>
              <a:path w="239835" h="339793">
                <a:moveTo>
                  <a:pt x="11421" y="56958"/>
                </a:moveTo>
                <a:lnTo>
                  <a:pt x="23556" y="38755"/>
                </a:lnTo>
                <a:lnTo>
                  <a:pt x="28401" y="33393"/>
                </a:lnTo>
                <a:lnTo>
                  <a:pt x="32901" y="29818"/>
                </a:lnTo>
                <a:lnTo>
                  <a:pt x="37171" y="27435"/>
                </a:lnTo>
                <a:lnTo>
                  <a:pt x="41287" y="24576"/>
                </a:lnTo>
                <a:lnTo>
                  <a:pt x="45302" y="21400"/>
                </a:lnTo>
                <a:lnTo>
                  <a:pt x="49248" y="18013"/>
                </a:lnTo>
                <a:lnTo>
                  <a:pt x="54419" y="14485"/>
                </a:lnTo>
                <a:lnTo>
                  <a:pt x="60406" y="10863"/>
                </a:lnTo>
                <a:lnTo>
                  <a:pt x="66938" y="7178"/>
                </a:lnTo>
                <a:lnTo>
                  <a:pt x="72562" y="4721"/>
                </a:lnTo>
                <a:lnTo>
                  <a:pt x="77582" y="3084"/>
                </a:lnTo>
                <a:lnTo>
                  <a:pt x="82198" y="1992"/>
                </a:lnTo>
                <a:lnTo>
                  <a:pt x="89086" y="1265"/>
                </a:lnTo>
                <a:lnTo>
                  <a:pt x="97487" y="779"/>
                </a:lnTo>
                <a:lnTo>
                  <a:pt x="120144" y="0"/>
                </a:lnTo>
                <a:lnTo>
                  <a:pt x="122003" y="1206"/>
                </a:lnTo>
                <a:lnTo>
                  <a:pt x="123242" y="3280"/>
                </a:lnTo>
                <a:lnTo>
                  <a:pt x="124068" y="5933"/>
                </a:lnTo>
                <a:lnTo>
                  <a:pt x="123349" y="8971"/>
                </a:lnTo>
                <a:lnTo>
                  <a:pt x="119163" y="15734"/>
                </a:lnTo>
                <a:lnTo>
                  <a:pt x="116269" y="18046"/>
                </a:lnTo>
                <a:lnTo>
                  <a:pt x="113069" y="19587"/>
                </a:lnTo>
                <a:lnTo>
                  <a:pt x="109666" y="20614"/>
                </a:lnTo>
                <a:lnTo>
                  <a:pt x="102499" y="25142"/>
                </a:lnTo>
                <a:lnTo>
                  <a:pt x="98809" y="28127"/>
                </a:lnTo>
                <a:lnTo>
                  <a:pt x="93810" y="31388"/>
                </a:lnTo>
                <a:lnTo>
                  <a:pt x="87937" y="34831"/>
                </a:lnTo>
                <a:lnTo>
                  <a:pt x="81481" y="38397"/>
                </a:lnTo>
                <a:lnTo>
                  <a:pt x="77178" y="42044"/>
                </a:lnTo>
                <a:lnTo>
                  <a:pt x="74309" y="45746"/>
                </a:lnTo>
                <a:lnTo>
                  <a:pt x="72396" y="49483"/>
                </a:lnTo>
                <a:lnTo>
                  <a:pt x="68581" y="51975"/>
                </a:lnTo>
                <a:lnTo>
                  <a:pt x="63497" y="53636"/>
                </a:lnTo>
                <a:lnTo>
                  <a:pt x="57568" y="54743"/>
                </a:lnTo>
                <a:lnTo>
                  <a:pt x="53616" y="56752"/>
                </a:lnTo>
                <a:lnTo>
                  <a:pt x="50981" y="59361"/>
                </a:lnTo>
                <a:lnTo>
                  <a:pt x="49224" y="62370"/>
                </a:lnTo>
                <a:lnTo>
                  <a:pt x="45513" y="64376"/>
                </a:lnTo>
                <a:lnTo>
                  <a:pt x="40499" y="65714"/>
                </a:lnTo>
                <a:lnTo>
                  <a:pt x="34616" y="66605"/>
                </a:lnTo>
                <a:lnTo>
                  <a:pt x="28154" y="68470"/>
                </a:lnTo>
                <a:lnTo>
                  <a:pt x="21306" y="70982"/>
                </a:lnTo>
                <a:lnTo>
                  <a:pt x="1238" y="79301"/>
                </a:lnTo>
                <a:lnTo>
                  <a:pt x="545" y="86362"/>
                </a:lnTo>
                <a:lnTo>
                  <a:pt x="237" y="96697"/>
                </a:lnTo>
                <a:lnTo>
                  <a:pt x="23" y="117633"/>
                </a:lnTo>
                <a:lnTo>
                  <a:pt x="0" y="129264"/>
                </a:lnTo>
                <a:lnTo>
                  <a:pt x="1267" y="133102"/>
                </a:lnTo>
                <a:lnTo>
                  <a:pt x="6061" y="140753"/>
                </a:lnTo>
                <a:lnTo>
                  <a:pt x="9038" y="148387"/>
                </a:lnTo>
                <a:lnTo>
                  <a:pt x="10362" y="156013"/>
                </a:lnTo>
                <a:lnTo>
                  <a:pt x="10950" y="163636"/>
                </a:lnTo>
                <a:lnTo>
                  <a:pt x="11212" y="171257"/>
                </a:lnTo>
                <a:lnTo>
                  <a:pt x="11379" y="186498"/>
                </a:lnTo>
                <a:lnTo>
                  <a:pt x="11417" y="209358"/>
                </a:lnTo>
                <a:lnTo>
                  <a:pt x="12688" y="210629"/>
                </a:lnTo>
                <a:lnTo>
                  <a:pt x="14806" y="210205"/>
                </a:lnTo>
                <a:lnTo>
                  <a:pt x="20545" y="206348"/>
                </a:lnTo>
                <a:lnTo>
                  <a:pt x="27329" y="200400"/>
                </a:lnTo>
                <a:lnTo>
                  <a:pt x="34578" y="193524"/>
                </a:lnTo>
                <a:lnTo>
                  <a:pt x="38288" y="189912"/>
                </a:lnTo>
                <a:lnTo>
                  <a:pt x="43303" y="183694"/>
                </a:lnTo>
                <a:lnTo>
                  <a:pt x="49185" y="175739"/>
                </a:lnTo>
                <a:lnTo>
                  <a:pt x="55647" y="166625"/>
                </a:lnTo>
                <a:lnTo>
                  <a:pt x="63765" y="158010"/>
                </a:lnTo>
                <a:lnTo>
                  <a:pt x="72987" y="149726"/>
                </a:lnTo>
                <a:lnTo>
                  <a:pt x="82945" y="141663"/>
                </a:lnTo>
                <a:lnTo>
                  <a:pt x="92123" y="135018"/>
                </a:lnTo>
                <a:lnTo>
                  <a:pt x="100782" y="129318"/>
                </a:lnTo>
                <a:lnTo>
                  <a:pt x="109095" y="124249"/>
                </a:lnTo>
                <a:lnTo>
                  <a:pt x="115907" y="119598"/>
                </a:lnTo>
                <a:lnTo>
                  <a:pt x="121718" y="115229"/>
                </a:lnTo>
                <a:lnTo>
                  <a:pt x="126863" y="111045"/>
                </a:lnTo>
                <a:lnTo>
                  <a:pt x="132832" y="106986"/>
                </a:lnTo>
                <a:lnTo>
                  <a:pt x="139351" y="103010"/>
                </a:lnTo>
                <a:lnTo>
                  <a:pt x="146238" y="99090"/>
                </a:lnTo>
                <a:lnTo>
                  <a:pt x="152099" y="96476"/>
                </a:lnTo>
                <a:lnTo>
                  <a:pt x="157276" y="94733"/>
                </a:lnTo>
                <a:lnTo>
                  <a:pt x="161997" y="93572"/>
                </a:lnTo>
                <a:lnTo>
                  <a:pt x="167685" y="92797"/>
                </a:lnTo>
                <a:lnTo>
                  <a:pt x="174017" y="92281"/>
                </a:lnTo>
                <a:lnTo>
                  <a:pt x="186556" y="91707"/>
                </a:lnTo>
                <a:lnTo>
                  <a:pt x="196362" y="91452"/>
                </a:lnTo>
                <a:lnTo>
                  <a:pt x="209023" y="91309"/>
                </a:lnTo>
                <a:lnTo>
                  <a:pt x="211735" y="92559"/>
                </a:lnTo>
                <a:lnTo>
                  <a:pt x="213543" y="94662"/>
                </a:lnTo>
                <a:lnTo>
                  <a:pt x="216823" y="101656"/>
                </a:lnTo>
                <a:lnTo>
                  <a:pt x="222514" y="113231"/>
                </a:lnTo>
                <a:lnTo>
                  <a:pt x="229277" y="123455"/>
                </a:lnTo>
                <a:lnTo>
                  <a:pt x="232858" y="127960"/>
                </a:lnTo>
                <a:lnTo>
                  <a:pt x="236837" y="136351"/>
                </a:lnTo>
                <a:lnTo>
                  <a:pt x="238606" y="145584"/>
                </a:lnTo>
                <a:lnTo>
                  <a:pt x="239077" y="151602"/>
                </a:lnTo>
                <a:lnTo>
                  <a:pt x="239601" y="163792"/>
                </a:lnTo>
                <a:lnTo>
                  <a:pt x="239834" y="173444"/>
                </a:lnTo>
                <a:lnTo>
                  <a:pt x="238626" y="181605"/>
                </a:lnTo>
                <a:lnTo>
                  <a:pt x="236551" y="192126"/>
                </a:lnTo>
                <a:lnTo>
                  <a:pt x="233897" y="204220"/>
                </a:lnTo>
                <a:lnTo>
                  <a:pt x="229589" y="217363"/>
                </a:lnTo>
                <a:lnTo>
                  <a:pt x="224176" y="231205"/>
                </a:lnTo>
                <a:lnTo>
                  <a:pt x="218027" y="245512"/>
                </a:lnTo>
                <a:lnTo>
                  <a:pt x="212658" y="256321"/>
                </a:lnTo>
                <a:lnTo>
                  <a:pt x="207809" y="264797"/>
                </a:lnTo>
                <a:lnTo>
                  <a:pt x="203306" y="271717"/>
                </a:lnTo>
                <a:lnTo>
                  <a:pt x="196494" y="278871"/>
                </a:lnTo>
                <a:lnTo>
                  <a:pt x="188143" y="286180"/>
                </a:lnTo>
                <a:lnTo>
                  <a:pt x="178766" y="293593"/>
                </a:lnTo>
                <a:lnTo>
                  <a:pt x="169974" y="301075"/>
                </a:lnTo>
                <a:lnTo>
                  <a:pt x="161573" y="308603"/>
                </a:lnTo>
                <a:lnTo>
                  <a:pt x="153432" y="316161"/>
                </a:lnTo>
                <a:lnTo>
                  <a:pt x="145465" y="322471"/>
                </a:lnTo>
                <a:lnTo>
                  <a:pt x="137613" y="327947"/>
                </a:lnTo>
                <a:lnTo>
                  <a:pt x="129839" y="332867"/>
                </a:lnTo>
                <a:lnTo>
                  <a:pt x="123386" y="336148"/>
                </a:lnTo>
                <a:lnTo>
                  <a:pt x="117814" y="338335"/>
                </a:lnTo>
                <a:lnTo>
                  <a:pt x="112830" y="339792"/>
                </a:lnTo>
                <a:lnTo>
                  <a:pt x="105697" y="339494"/>
                </a:lnTo>
                <a:lnTo>
                  <a:pt x="97131" y="338026"/>
                </a:lnTo>
                <a:lnTo>
                  <a:pt x="87611" y="335777"/>
                </a:lnTo>
                <a:lnTo>
                  <a:pt x="78724" y="334277"/>
                </a:lnTo>
                <a:lnTo>
                  <a:pt x="70260" y="333278"/>
                </a:lnTo>
                <a:lnTo>
                  <a:pt x="62077" y="332611"/>
                </a:lnTo>
                <a:lnTo>
                  <a:pt x="55352" y="330897"/>
                </a:lnTo>
                <a:lnTo>
                  <a:pt x="49598" y="328484"/>
                </a:lnTo>
                <a:lnTo>
                  <a:pt x="44492" y="325606"/>
                </a:lnTo>
                <a:lnTo>
                  <a:pt x="39818" y="323686"/>
                </a:lnTo>
                <a:lnTo>
                  <a:pt x="35432" y="322407"/>
                </a:lnTo>
                <a:lnTo>
                  <a:pt x="22850" y="3198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522035" y="5304756"/>
            <a:ext cx="284406" cy="338487"/>
          </a:xfrm>
          <a:custGeom>
            <a:avLst/>
            <a:gdLst/>
            <a:ahLst/>
            <a:cxnLst/>
            <a:rect l="0" t="0" r="0" b="0"/>
            <a:pathLst>
              <a:path w="284406" h="338487">
                <a:moveTo>
                  <a:pt x="90094" y="318803"/>
                </a:moveTo>
                <a:lnTo>
                  <a:pt x="80253" y="338486"/>
                </a:lnTo>
                <a:lnTo>
                  <a:pt x="79724" y="338275"/>
                </a:lnTo>
                <a:lnTo>
                  <a:pt x="75168" y="319210"/>
                </a:lnTo>
                <a:lnTo>
                  <a:pt x="60601" y="264798"/>
                </a:lnTo>
                <a:lnTo>
                  <a:pt x="44813" y="210981"/>
                </a:lnTo>
                <a:lnTo>
                  <a:pt x="37047" y="185962"/>
                </a:lnTo>
                <a:lnTo>
                  <a:pt x="29330" y="157852"/>
                </a:lnTo>
                <a:lnTo>
                  <a:pt x="13982" y="96139"/>
                </a:lnTo>
                <a:lnTo>
                  <a:pt x="8872" y="72571"/>
                </a:lnTo>
                <a:lnTo>
                  <a:pt x="5467" y="54319"/>
                </a:lnTo>
                <a:lnTo>
                  <a:pt x="3196" y="39610"/>
                </a:lnTo>
                <a:lnTo>
                  <a:pt x="1682" y="28535"/>
                </a:lnTo>
                <a:lnTo>
                  <a:pt x="673" y="19881"/>
                </a:lnTo>
                <a:lnTo>
                  <a:pt x="0" y="12841"/>
                </a:lnTo>
                <a:lnTo>
                  <a:pt x="822" y="8149"/>
                </a:lnTo>
                <a:lnTo>
                  <a:pt x="2639" y="5021"/>
                </a:lnTo>
                <a:lnTo>
                  <a:pt x="5121" y="2935"/>
                </a:lnTo>
                <a:lnTo>
                  <a:pt x="8046" y="1544"/>
                </a:lnTo>
                <a:lnTo>
                  <a:pt x="14682" y="0"/>
                </a:lnTo>
                <a:lnTo>
                  <a:pt x="18229" y="857"/>
                </a:lnTo>
                <a:lnTo>
                  <a:pt x="25558" y="5197"/>
                </a:lnTo>
                <a:lnTo>
                  <a:pt x="31830" y="10673"/>
                </a:lnTo>
                <a:lnTo>
                  <a:pt x="39822" y="18133"/>
                </a:lnTo>
                <a:lnTo>
                  <a:pt x="73955" y="51414"/>
                </a:lnTo>
                <a:lnTo>
                  <a:pt x="81875" y="61804"/>
                </a:lnTo>
                <a:lnTo>
                  <a:pt x="89695" y="73811"/>
                </a:lnTo>
                <a:lnTo>
                  <a:pt x="97448" y="86895"/>
                </a:lnTo>
                <a:lnTo>
                  <a:pt x="105157" y="96888"/>
                </a:lnTo>
                <a:lnTo>
                  <a:pt x="112836" y="104820"/>
                </a:lnTo>
                <a:lnTo>
                  <a:pt x="120496" y="111378"/>
                </a:lnTo>
                <a:lnTo>
                  <a:pt x="128142" y="118289"/>
                </a:lnTo>
                <a:lnTo>
                  <a:pt x="143411" y="132743"/>
                </a:lnTo>
                <a:lnTo>
                  <a:pt x="149769" y="140153"/>
                </a:lnTo>
                <a:lnTo>
                  <a:pt x="155277" y="147633"/>
                </a:lnTo>
                <a:lnTo>
                  <a:pt x="160220" y="155160"/>
                </a:lnTo>
                <a:lnTo>
                  <a:pt x="166055" y="161447"/>
                </a:lnTo>
                <a:lnTo>
                  <a:pt x="172485" y="166910"/>
                </a:lnTo>
                <a:lnTo>
                  <a:pt x="179311" y="171821"/>
                </a:lnTo>
                <a:lnTo>
                  <a:pt x="186402" y="177635"/>
                </a:lnTo>
                <a:lnTo>
                  <a:pt x="193670" y="184051"/>
                </a:lnTo>
                <a:lnTo>
                  <a:pt x="207248" y="196684"/>
                </a:lnTo>
                <a:lnTo>
                  <a:pt x="217516" y="206531"/>
                </a:lnTo>
                <a:lnTo>
                  <a:pt x="236505" y="225283"/>
                </a:lnTo>
                <a:lnTo>
                  <a:pt x="243581" y="231057"/>
                </a:lnTo>
                <a:lnTo>
                  <a:pt x="250839" y="236175"/>
                </a:lnTo>
                <a:lnTo>
                  <a:pt x="268602" y="247448"/>
                </a:lnTo>
                <a:lnTo>
                  <a:pt x="270059" y="249644"/>
                </a:lnTo>
                <a:lnTo>
                  <a:pt x="271679" y="255469"/>
                </a:lnTo>
                <a:lnTo>
                  <a:pt x="273381" y="257531"/>
                </a:lnTo>
                <a:lnTo>
                  <a:pt x="275785" y="258905"/>
                </a:lnTo>
                <a:lnTo>
                  <a:pt x="284405" y="2616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5486400" y="5314950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0" y="228600"/>
                </a:moveTo>
                <a:lnTo>
                  <a:pt x="0" y="222532"/>
                </a:lnTo>
                <a:lnTo>
                  <a:pt x="1270" y="219474"/>
                </a:lnTo>
                <a:lnTo>
                  <a:pt x="6067" y="212690"/>
                </a:lnTo>
                <a:lnTo>
                  <a:pt x="11665" y="206564"/>
                </a:lnTo>
                <a:lnTo>
                  <a:pt x="28044" y="189596"/>
                </a:lnTo>
                <a:lnTo>
                  <a:pt x="156506" y="60675"/>
                </a:lnTo>
                <a:lnTo>
                  <a:pt x="169107" y="49340"/>
                </a:lnTo>
                <a:lnTo>
                  <a:pt x="181318" y="39243"/>
                </a:lnTo>
                <a:lnTo>
                  <a:pt x="193269" y="29972"/>
                </a:lnTo>
                <a:lnTo>
                  <a:pt x="202506" y="22521"/>
                </a:lnTo>
                <a:lnTo>
                  <a:pt x="209934" y="1628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760720" y="5280659"/>
            <a:ext cx="57151" cy="68581"/>
          </a:xfrm>
          <a:custGeom>
            <a:avLst/>
            <a:gdLst/>
            <a:ahLst/>
            <a:cxnLst/>
            <a:rect l="0" t="0" r="0" b="0"/>
            <a:pathLst>
              <a:path w="57151" h="68581">
                <a:moveTo>
                  <a:pt x="0" y="68580"/>
                </a:moveTo>
                <a:lnTo>
                  <a:pt x="6067" y="50377"/>
                </a:lnTo>
                <a:lnTo>
                  <a:pt x="9125" y="43745"/>
                </a:lnTo>
                <a:lnTo>
                  <a:pt x="12433" y="38053"/>
                </a:lnTo>
                <a:lnTo>
                  <a:pt x="15908" y="32989"/>
                </a:lnTo>
                <a:lnTo>
                  <a:pt x="20765" y="28343"/>
                </a:lnTo>
                <a:lnTo>
                  <a:pt x="26544" y="23976"/>
                </a:lnTo>
                <a:lnTo>
                  <a:pt x="32936" y="19794"/>
                </a:lnTo>
                <a:lnTo>
                  <a:pt x="38467" y="15736"/>
                </a:lnTo>
                <a:lnTo>
                  <a:pt x="43424" y="11761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772150" y="5303519"/>
            <a:ext cx="114301" cy="137161"/>
          </a:xfrm>
          <a:custGeom>
            <a:avLst/>
            <a:gdLst/>
            <a:ahLst/>
            <a:cxnLst/>
            <a:rect l="0" t="0" r="0" b="0"/>
            <a:pathLst>
              <a:path w="114301" h="137161">
                <a:moveTo>
                  <a:pt x="0" y="137160"/>
                </a:moveTo>
                <a:lnTo>
                  <a:pt x="6067" y="118957"/>
                </a:lnTo>
                <a:lnTo>
                  <a:pt x="9125" y="112325"/>
                </a:lnTo>
                <a:lnTo>
                  <a:pt x="12433" y="106633"/>
                </a:lnTo>
                <a:lnTo>
                  <a:pt x="15908" y="101569"/>
                </a:lnTo>
                <a:lnTo>
                  <a:pt x="19496" y="95652"/>
                </a:lnTo>
                <a:lnTo>
                  <a:pt x="23157" y="89169"/>
                </a:lnTo>
                <a:lnTo>
                  <a:pt x="26867" y="82306"/>
                </a:lnTo>
                <a:lnTo>
                  <a:pt x="30612" y="76461"/>
                </a:lnTo>
                <a:lnTo>
                  <a:pt x="34378" y="71294"/>
                </a:lnTo>
                <a:lnTo>
                  <a:pt x="38158" y="66579"/>
                </a:lnTo>
                <a:lnTo>
                  <a:pt x="43219" y="62166"/>
                </a:lnTo>
                <a:lnTo>
                  <a:pt x="49132" y="57954"/>
                </a:lnTo>
                <a:lnTo>
                  <a:pt x="55615" y="53877"/>
                </a:lnTo>
                <a:lnTo>
                  <a:pt x="62476" y="47348"/>
                </a:lnTo>
                <a:lnTo>
                  <a:pt x="69591" y="39185"/>
                </a:lnTo>
                <a:lnTo>
                  <a:pt x="76873" y="29934"/>
                </a:lnTo>
                <a:lnTo>
                  <a:pt x="82999" y="22496"/>
                </a:lnTo>
                <a:lnTo>
                  <a:pt x="88353" y="16267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897879" y="5132069"/>
            <a:ext cx="114301" cy="251461"/>
          </a:xfrm>
          <a:custGeom>
            <a:avLst/>
            <a:gdLst/>
            <a:ahLst/>
            <a:cxnLst/>
            <a:rect l="0" t="0" r="0" b="0"/>
            <a:pathLst>
              <a:path w="114301" h="251461">
                <a:moveTo>
                  <a:pt x="0" y="0"/>
                </a:moveTo>
                <a:lnTo>
                  <a:pt x="0" y="18204"/>
                </a:lnTo>
                <a:lnTo>
                  <a:pt x="1271" y="24836"/>
                </a:lnTo>
                <a:lnTo>
                  <a:pt x="3387" y="30527"/>
                </a:lnTo>
                <a:lnTo>
                  <a:pt x="6069" y="35592"/>
                </a:lnTo>
                <a:lnTo>
                  <a:pt x="9125" y="44048"/>
                </a:lnTo>
                <a:lnTo>
                  <a:pt x="12434" y="54765"/>
                </a:lnTo>
                <a:lnTo>
                  <a:pt x="19497" y="80220"/>
                </a:lnTo>
                <a:lnTo>
                  <a:pt x="26869" y="108467"/>
                </a:lnTo>
                <a:lnTo>
                  <a:pt x="30613" y="120572"/>
                </a:lnTo>
                <a:lnTo>
                  <a:pt x="34379" y="131181"/>
                </a:lnTo>
                <a:lnTo>
                  <a:pt x="38160" y="140794"/>
                </a:lnTo>
                <a:lnTo>
                  <a:pt x="41950" y="149743"/>
                </a:lnTo>
                <a:lnTo>
                  <a:pt x="49548" y="166459"/>
                </a:lnTo>
                <a:lnTo>
                  <a:pt x="52082" y="173203"/>
                </a:lnTo>
                <a:lnTo>
                  <a:pt x="53772" y="178969"/>
                </a:lnTo>
                <a:lnTo>
                  <a:pt x="54898" y="184083"/>
                </a:lnTo>
                <a:lnTo>
                  <a:pt x="59459" y="192572"/>
                </a:lnTo>
                <a:lnTo>
                  <a:pt x="66310" y="203311"/>
                </a:lnTo>
                <a:lnTo>
                  <a:pt x="74687" y="215551"/>
                </a:lnTo>
                <a:lnTo>
                  <a:pt x="81541" y="224981"/>
                </a:lnTo>
                <a:lnTo>
                  <a:pt x="87381" y="232538"/>
                </a:lnTo>
                <a:lnTo>
                  <a:pt x="11430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6035123" y="5052059"/>
            <a:ext cx="171181" cy="251398"/>
          </a:xfrm>
          <a:custGeom>
            <a:avLst/>
            <a:gdLst/>
            <a:ahLst/>
            <a:cxnLst/>
            <a:rect l="0" t="0" r="0" b="0"/>
            <a:pathLst>
              <a:path w="171181" h="251398">
                <a:moveTo>
                  <a:pt x="22777" y="0"/>
                </a:moveTo>
                <a:lnTo>
                  <a:pt x="10641" y="18203"/>
                </a:lnTo>
                <a:lnTo>
                  <a:pt x="7066" y="24836"/>
                </a:lnTo>
                <a:lnTo>
                  <a:pt x="4683" y="30527"/>
                </a:lnTo>
                <a:lnTo>
                  <a:pt x="3094" y="35592"/>
                </a:lnTo>
                <a:lnTo>
                  <a:pt x="2035" y="41508"/>
                </a:lnTo>
                <a:lnTo>
                  <a:pt x="1329" y="47992"/>
                </a:lnTo>
                <a:lnTo>
                  <a:pt x="858" y="54855"/>
                </a:lnTo>
                <a:lnTo>
                  <a:pt x="544" y="61970"/>
                </a:lnTo>
                <a:lnTo>
                  <a:pt x="103" y="82850"/>
                </a:lnTo>
                <a:lnTo>
                  <a:pt x="0" y="93126"/>
                </a:lnTo>
                <a:lnTo>
                  <a:pt x="1242" y="102724"/>
                </a:lnTo>
                <a:lnTo>
                  <a:pt x="3340" y="115473"/>
                </a:lnTo>
                <a:lnTo>
                  <a:pt x="6009" y="130322"/>
                </a:lnTo>
                <a:lnTo>
                  <a:pt x="10328" y="144031"/>
                </a:lnTo>
                <a:lnTo>
                  <a:pt x="15748" y="156981"/>
                </a:lnTo>
                <a:lnTo>
                  <a:pt x="21900" y="169424"/>
                </a:lnTo>
                <a:lnTo>
                  <a:pt x="26002" y="178990"/>
                </a:lnTo>
                <a:lnTo>
                  <a:pt x="28737" y="186637"/>
                </a:lnTo>
                <a:lnTo>
                  <a:pt x="30560" y="193004"/>
                </a:lnTo>
                <a:lnTo>
                  <a:pt x="34316" y="199790"/>
                </a:lnTo>
                <a:lnTo>
                  <a:pt x="39359" y="206854"/>
                </a:lnTo>
                <a:lnTo>
                  <a:pt x="45262" y="214102"/>
                </a:lnTo>
                <a:lnTo>
                  <a:pt x="50467" y="220205"/>
                </a:lnTo>
                <a:lnTo>
                  <a:pt x="55207" y="225544"/>
                </a:lnTo>
                <a:lnTo>
                  <a:pt x="63860" y="234862"/>
                </a:lnTo>
                <a:lnTo>
                  <a:pt x="71939" y="243237"/>
                </a:lnTo>
                <a:lnTo>
                  <a:pt x="75872" y="245978"/>
                </a:lnTo>
                <a:lnTo>
                  <a:pt x="79763" y="247805"/>
                </a:lnTo>
                <a:lnTo>
                  <a:pt x="83628" y="249024"/>
                </a:lnTo>
                <a:lnTo>
                  <a:pt x="87474" y="249836"/>
                </a:lnTo>
                <a:lnTo>
                  <a:pt x="91308" y="250378"/>
                </a:lnTo>
                <a:lnTo>
                  <a:pt x="95134" y="250739"/>
                </a:lnTo>
                <a:lnTo>
                  <a:pt x="100225" y="250979"/>
                </a:lnTo>
                <a:lnTo>
                  <a:pt x="112654" y="251247"/>
                </a:lnTo>
                <a:lnTo>
                  <a:pt x="127865" y="251397"/>
                </a:lnTo>
                <a:lnTo>
                  <a:pt x="132205" y="250148"/>
                </a:lnTo>
                <a:lnTo>
                  <a:pt x="136369" y="248046"/>
                </a:lnTo>
                <a:lnTo>
                  <a:pt x="140415" y="245374"/>
                </a:lnTo>
                <a:lnTo>
                  <a:pt x="143112" y="242323"/>
                </a:lnTo>
                <a:lnTo>
                  <a:pt x="144910" y="239018"/>
                </a:lnTo>
                <a:lnTo>
                  <a:pt x="153863" y="212455"/>
                </a:lnTo>
                <a:lnTo>
                  <a:pt x="157158" y="203867"/>
                </a:lnTo>
                <a:lnTo>
                  <a:pt x="160624" y="195601"/>
                </a:lnTo>
                <a:lnTo>
                  <a:pt x="164205" y="187551"/>
                </a:lnTo>
                <a:lnTo>
                  <a:pt x="166592" y="179644"/>
                </a:lnTo>
                <a:lnTo>
                  <a:pt x="168184" y="171833"/>
                </a:lnTo>
                <a:lnTo>
                  <a:pt x="169244" y="164085"/>
                </a:lnTo>
                <a:lnTo>
                  <a:pt x="169952" y="156380"/>
                </a:lnTo>
                <a:lnTo>
                  <a:pt x="170423" y="148704"/>
                </a:lnTo>
                <a:lnTo>
                  <a:pt x="170947" y="133401"/>
                </a:lnTo>
                <a:lnTo>
                  <a:pt x="171180" y="118133"/>
                </a:lnTo>
                <a:lnTo>
                  <a:pt x="169972" y="110506"/>
                </a:lnTo>
                <a:lnTo>
                  <a:pt x="167897" y="102880"/>
                </a:lnTo>
                <a:lnTo>
                  <a:pt x="165243" y="95257"/>
                </a:lnTo>
                <a:lnTo>
                  <a:pt x="162204" y="88905"/>
                </a:lnTo>
                <a:lnTo>
                  <a:pt x="158909" y="83400"/>
                </a:lnTo>
                <a:lnTo>
                  <a:pt x="150590" y="71357"/>
                </a:lnTo>
                <a:lnTo>
                  <a:pt x="138426" y="53304"/>
                </a:lnTo>
                <a:lnTo>
                  <a:pt x="132895" y="46966"/>
                </a:lnTo>
                <a:lnTo>
                  <a:pt x="127939" y="42741"/>
                </a:lnTo>
                <a:lnTo>
                  <a:pt x="123365" y="39924"/>
                </a:lnTo>
                <a:lnTo>
                  <a:pt x="116505" y="36776"/>
                </a:lnTo>
                <a:lnTo>
                  <a:pt x="108122" y="33408"/>
                </a:lnTo>
                <a:lnTo>
                  <a:pt x="98724" y="29892"/>
                </a:lnTo>
                <a:lnTo>
                  <a:pt x="91188" y="27548"/>
                </a:lnTo>
                <a:lnTo>
                  <a:pt x="84894" y="25986"/>
                </a:lnTo>
                <a:lnTo>
                  <a:pt x="79428" y="24944"/>
                </a:lnTo>
                <a:lnTo>
                  <a:pt x="59808" y="20400"/>
                </a:lnTo>
                <a:lnTo>
                  <a:pt x="30091" y="13202"/>
                </a:lnTo>
                <a:lnTo>
                  <a:pt x="26383" y="13882"/>
                </a:lnTo>
                <a:lnTo>
                  <a:pt x="22641" y="15605"/>
                </a:lnTo>
                <a:lnTo>
                  <a:pt x="11347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7532412" y="4390465"/>
            <a:ext cx="347273" cy="650165"/>
          </a:xfrm>
          <a:custGeom>
            <a:avLst/>
            <a:gdLst/>
            <a:ahLst/>
            <a:cxnLst/>
            <a:rect l="0" t="0" r="0" b="0"/>
            <a:pathLst>
              <a:path w="347273" h="650165">
                <a:moveTo>
                  <a:pt x="34247" y="650164"/>
                </a:moveTo>
                <a:lnTo>
                  <a:pt x="22112" y="638029"/>
                </a:lnTo>
                <a:lnTo>
                  <a:pt x="18537" y="633184"/>
                </a:lnTo>
                <a:lnTo>
                  <a:pt x="14565" y="624414"/>
                </a:lnTo>
                <a:lnTo>
                  <a:pt x="12329" y="612337"/>
                </a:lnTo>
                <a:lnTo>
                  <a:pt x="11667" y="594648"/>
                </a:lnTo>
                <a:lnTo>
                  <a:pt x="8125" y="580617"/>
                </a:lnTo>
                <a:lnTo>
                  <a:pt x="5403" y="573320"/>
                </a:lnTo>
                <a:lnTo>
                  <a:pt x="3587" y="562104"/>
                </a:lnTo>
                <a:lnTo>
                  <a:pt x="2377" y="548278"/>
                </a:lnTo>
                <a:lnTo>
                  <a:pt x="1571" y="532710"/>
                </a:lnTo>
                <a:lnTo>
                  <a:pt x="674" y="491706"/>
                </a:lnTo>
                <a:lnTo>
                  <a:pt x="0" y="293146"/>
                </a:lnTo>
                <a:lnTo>
                  <a:pt x="2525" y="269912"/>
                </a:lnTo>
                <a:lnTo>
                  <a:pt x="6750" y="245533"/>
                </a:lnTo>
                <a:lnTo>
                  <a:pt x="12105" y="220390"/>
                </a:lnTo>
                <a:lnTo>
                  <a:pt x="15676" y="198548"/>
                </a:lnTo>
                <a:lnTo>
                  <a:pt x="18057" y="178907"/>
                </a:lnTo>
                <a:lnTo>
                  <a:pt x="19644" y="160733"/>
                </a:lnTo>
                <a:lnTo>
                  <a:pt x="21972" y="144807"/>
                </a:lnTo>
                <a:lnTo>
                  <a:pt x="24794" y="130379"/>
                </a:lnTo>
                <a:lnTo>
                  <a:pt x="27945" y="116951"/>
                </a:lnTo>
                <a:lnTo>
                  <a:pt x="31316" y="105459"/>
                </a:lnTo>
                <a:lnTo>
                  <a:pt x="38448" y="85917"/>
                </a:lnTo>
                <a:lnTo>
                  <a:pt x="42464" y="68764"/>
                </a:lnTo>
                <a:lnTo>
                  <a:pt x="45519" y="52675"/>
                </a:lnTo>
                <a:lnTo>
                  <a:pt x="51111" y="37056"/>
                </a:lnTo>
                <a:lnTo>
                  <a:pt x="61215" y="21649"/>
                </a:lnTo>
                <a:lnTo>
                  <a:pt x="76263" y="3197"/>
                </a:lnTo>
                <a:lnTo>
                  <a:pt x="78768" y="1682"/>
                </a:lnTo>
                <a:lnTo>
                  <a:pt x="84938" y="0"/>
                </a:lnTo>
                <a:lnTo>
                  <a:pt x="88361" y="821"/>
                </a:lnTo>
                <a:lnTo>
                  <a:pt x="95551" y="5121"/>
                </a:lnTo>
                <a:lnTo>
                  <a:pt x="106367" y="11265"/>
                </a:lnTo>
                <a:lnTo>
                  <a:pt x="112807" y="14682"/>
                </a:lnTo>
                <a:lnTo>
                  <a:pt x="123350" y="21864"/>
                </a:lnTo>
                <a:lnTo>
                  <a:pt x="127939" y="25558"/>
                </a:lnTo>
                <a:lnTo>
                  <a:pt x="136425" y="36434"/>
                </a:lnTo>
                <a:lnTo>
                  <a:pt x="144429" y="49736"/>
                </a:lnTo>
                <a:lnTo>
                  <a:pt x="152221" y="64114"/>
                </a:lnTo>
                <a:lnTo>
                  <a:pt x="157346" y="72774"/>
                </a:lnTo>
                <a:lnTo>
                  <a:pt x="169815" y="92556"/>
                </a:lnTo>
                <a:lnTo>
                  <a:pt x="180436" y="110662"/>
                </a:lnTo>
                <a:lnTo>
                  <a:pt x="185047" y="119046"/>
                </a:lnTo>
                <a:lnTo>
                  <a:pt x="191930" y="133526"/>
                </a:lnTo>
                <a:lnTo>
                  <a:pt x="219821" y="196379"/>
                </a:lnTo>
                <a:lnTo>
                  <a:pt x="241185" y="245705"/>
                </a:lnTo>
                <a:lnTo>
                  <a:pt x="266766" y="310808"/>
                </a:lnTo>
                <a:lnTo>
                  <a:pt x="280701" y="347727"/>
                </a:lnTo>
                <a:lnTo>
                  <a:pt x="292529" y="381229"/>
                </a:lnTo>
                <a:lnTo>
                  <a:pt x="331871" y="502174"/>
                </a:lnTo>
                <a:lnTo>
                  <a:pt x="336803" y="519754"/>
                </a:lnTo>
                <a:lnTo>
                  <a:pt x="341362" y="537824"/>
                </a:lnTo>
                <a:lnTo>
                  <a:pt x="345669" y="556221"/>
                </a:lnTo>
                <a:lnTo>
                  <a:pt x="347272" y="571025"/>
                </a:lnTo>
                <a:lnTo>
                  <a:pt x="347071" y="583435"/>
                </a:lnTo>
                <a:lnTo>
                  <a:pt x="345666" y="594248"/>
                </a:lnTo>
                <a:lnTo>
                  <a:pt x="343460" y="601457"/>
                </a:lnTo>
                <a:lnTo>
                  <a:pt x="340719" y="606263"/>
                </a:lnTo>
                <a:lnTo>
                  <a:pt x="337622" y="609467"/>
                </a:lnTo>
                <a:lnTo>
                  <a:pt x="333017" y="610333"/>
                </a:lnTo>
                <a:lnTo>
                  <a:pt x="327408" y="609640"/>
                </a:lnTo>
                <a:lnTo>
                  <a:pt x="308567" y="604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7434344" y="4526279"/>
            <a:ext cx="520936" cy="251461"/>
          </a:xfrm>
          <a:custGeom>
            <a:avLst/>
            <a:gdLst/>
            <a:ahLst/>
            <a:cxnLst/>
            <a:rect l="0" t="0" r="0" b="0"/>
            <a:pathLst>
              <a:path w="520936" h="251461">
                <a:moveTo>
                  <a:pt x="6586" y="251460"/>
                </a:moveTo>
                <a:lnTo>
                  <a:pt x="518" y="245393"/>
                </a:lnTo>
                <a:lnTo>
                  <a:pt x="0" y="243605"/>
                </a:lnTo>
                <a:lnTo>
                  <a:pt x="926" y="242414"/>
                </a:lnTo>
                <a:lnTo>
                  <a:pt x="2812" y="241619"/>
                </a:lnTo>
                <a:lnTo>
                  <a:pt x="11535" y="234433"/>
                </a:lnTo>
                <a:lnTo>
                  <a:pt x="21909" y="227806"/>
                </a:lnTo>
                <a:lnTo>
                  <a:pt x="36256" y="220628"/>
                </a:lnTo>
                <a:lnTo>
                  <a:pt x="45416" y="216935"/>
                </a:lnTo>
                <a:lnTo>
                  <a:pt x="55332" y="213204"/>
                </a:lnTo>
                <a:lnTo>
                  <a:pt x="64483" y="209446"/>
                </a:lnTo>
                <a:lnTo>
                  <a:pt x="73124" y="205670"/>
                </a:lnTo>
                <a:lnTo>
                  <a:pt x="81425" y="201884"/>
                </a:lnTo>
                <a:lnTo>
                  <a:pt x="135581" y="178351"/>
                </a:lnTo>
                <a:lnTo>
                  <a:pt x="161162" y="165891"/>
                </a:lnTo>
                <a:lnTo>
                  <a:pt x="220067" y="135113"/>
                </a:lnTo>
                <a:lnTo>
                  <a:pt x="245426" y="123095"/>
                </a:lnTo>
                <a:lnTo>
                  <a:pt x="267413" y="113814"/>
                </a:lnTo>
                <a:lnTo>
                  <a:pt x="287151" y="106356"/>
                </a:lnTo>
                <a:lnTo>
                  <a:pt x="318089" y="92494"/>
                </a:lnTo>
                <a:lnTo>
                  <a:pt x="432610" y="38131"/>
                </a:lnTo>
                <a:lnTo>
                  <a:pt x="458242" y="26690"/>
                </a:lnTo>
                <a:lnTo>
                  <a:pt x="5209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8023859" y="4459486"/>
            <a:ext cx="171451" cy="89654"/>
          </a:xfrm>
          <a:custGeom>
            <a:avLst/>
            <a:gdLst/>
            <a:ahLst/>
            <a:cxnLst/>
            <a:rect l="0" t="0" r="0" b="0"/>
            <a:pathLst>
              <a:path w="171451" h="89654">
                <a:moveTo>
                  <a:pt x="0" y="89653"/>
                </a:moveTo>
                <a:lnTo>
                  <a:pt x="12136" y="71450"/>
                </a:lnTo>
                <a:lnTo>
                  <a:pt x="16981" y="66088"/>
                </a:lnTo>
                <a:lnTo>
                  <a:pt x="21480" y="62513"/>
                </a:lnTo>
                <a:lnTo>
                  <a:pt x="25751" y="60130"/>
                </a:lnTo>
                <a:lnTo>
                  <a:pt x="37269" y="54095"/>
                </a:lnTo>
                <a:lnTo>
                  <a:pt x="87805" y="28619"/>
                </a:lnTo>
                <a:lnTo>
                  <a:pt x="94097" y="24834"/>
                </a:lnTo>
                <a:lnTo>
                  <a:pt x="99562" y="21040"/>
                </a:lnTo>
                <a:lnTo>
                  <a:pt x="104475" y="17242"/>
                </a:lnTo>
                <a:lnTo>
                  <a:pt x="110290" y="14709"/>
                </a:lnTo>
                <a:lnTo>
                  <a:pt x="116706" y="13020"/>
                </a:lnTo>
                <a:lnTo>
                  <a:pt x="123525" y="11894"/>
                </a:lnTo>
                <a:lnTo>
                  <a:pt x="129340" y="9874"/>
                </a:lnTo>
                <a:lnTo>
                  <a:pt x="134487" y="7258"/>
                </a:lnTo>
                <a:lnTo>
                  <a:pt x="139188" y="4243"/>
                </a:lnTo>
                <a:lnTo>
                  <a:pt x="143592" y="2233"/>
                </a:lnTo>
                <a:lnTo>
                  <a:pt x="147798" y="893"/>
                </a:lnTo>
                <a:lnTo>
                  <a:pt x="151872" y="0"/>
                </a:lnTo>
                <a:lnTo>
                  <a:pt x="155858" y="674"/>
                </a:lnTo>
                <a:lnTo>
                  <a:pt x="159786" y="2394"/>
                </a:lnTo>
                <a:lnTo>
                  <a:pt x="171450" y="96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8058150" y="4514850"/>
            <a:ext cx="194310" cy="91440"/>
          </a:xfrm>
          <a:custGeom>
            <a:avLst/>
            <a:gdLst/>
            <a:ahLst/>
            <a:cxnLst/>
            <a:rect l="0" t="0" r="0" b="0"/>
            <a:pathLst>
              <a:path w="194310" h="91440">
                <a:moveTo>
                  <a:pt x="0" y="91439"/>
                </a:moveTo>
                <a:lnTo>
                  <a:pt x="0" y="85372"/>
                </a:lnTo>
                <a:lnTo>
                  <a:pt x="1270" y="83584"/>
                </a:lnTo>
                <a:lnTo>
                  <a:pt x="3386" y="82393"/>
                </a:lnTo>
                <a:lnTo>
                  <a:pt x="6067" y="81598"/>
                </a:lnTo>
                <a:lnTo>
                  <a:pt x="9125" y="79799"/>
                </a:lnTo>
                <a:lnTo>
                  <a:pt x="12433" y="77329"/>
                </a:lnTo>
                <a:lnTo>
                  <a:pt x="15908" y="74412"/>
                </a:lnTo>
                <a:lnTo>
                  <a:pt x="19495" y="72468"/>
                </a:lnTo>
                <a:lnTo>
                  <a:pt x="23156" y="71172"/>
                </a:lnTo>
                <a:lnTo>
                  <a:pt x="26868" y="70308"/>
                </a:lnTo>
                <a:lnTo>
                  <a:pt x="33152" y="67192"/>
                </a:lnTo>
                <a:lnTo>
                  <a:pt x="41151" y="62574"/>
                </a:lnTo>
                <a:lnTo>
                  <a:pt x="50294" y="56956"/>
                </a:lnTo>
                <a:lnTo>
                  <a:pt x="58929" y="51941"/>
                </a:lnTo>
                <a:lnTo>
                  <a:pt x="75297" y="42981"/>
                </a:lnTo>
                <a:lnTo>
                  <a:pt x="87028" y="37544"/>
                </a:lnTo>
                <a:lnTo>
                  <a:pt x="116995" y="24729"/>
                </a:lnTo>
                <a:lnTo>
                  <a:pt x="130067" y="20296"/>
                </a:lnTo>
                <a:lnTo>
                  <a:pt x="141321" y="17340"/>
                </a:lnTo>
                <a:lnTo>
                  <a:pt x="151364" y="15370"/>
                </a:lnTo>
                <a:lnTo>
                  <a:pt x="159329" y="12787"/>
                </a:lnTo>
                <a:lnTo>
                  <a:pt x="165910" y="9794"/>
                </a:lnTo>
                <a:lnTo>
                  <a:pt x="171566" y="6529"/>
                </a:lnTo>
                <a:lnTo>
                  <a:pt x="176607" y="4353"/>
                </a:lnTo>
                <a:lnTo>
                  <a:pt x="181238" y="2902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8366759" y="4165882"/>
            <a:ext cx="45721" cy="714728"/>
          </a:xfrm>
          <a:custGeom>
            <a:avLst/>
            <a:gdLst/>
            <a:ahLst/>
            <a:cxnLst/>
            <a:rect l="0" t="0" r="0" b="0"/>
            <a:pathLst>
              <a:path w="45721" h="714728">
                <a:moveTo>
                  <a:pt x="0" y="6068"/>
                </a:moveTo>
                <a:lnTo>
                  <a:pt x="6068" y="0"/>
                </a:lnTo>
                <a:lnTo>
                  <a:pt x="7856" y="752"/>
                </a:lnTo>
                <a:lnTo>
                  <a:pt x="9047" y="3794"/>
                </a:lnTo>
                <a:lnTo>
                  <a:pt x="10371" y="13947"/>
                </a:lnTo>
                <a:lnTo>
                  <a:pt x="10959" y="26926"/>
                </a:lnTo>
                <a:lnTo>
                  <a:pt x="21230" y="319320"/>
                </a:lnTo>
                <a:lnTo>
                  <a:pt x="22377" y="418923"/>
                </a:lnTo>
                <a:lnTo>
                  <a:pt x="23808" y="446405"/>
                </a:lnTo>
                <a:lnTo>
                  <a:pt x="26033" y="469805"/>
                </a:lnTo>
                <a:lnTo>
                  <a:pt x="28785" y="490486"/>
                </a:lnTo>
                <a:lnTo>
                  <a:pt x="30620" y="508083"/>
                </a:lnTo>
                <a:lnTo>
                  <a:pt x="31844" y="523625"/>
                </a:lnTo>
                <a:lnTo>
                  <a:pt x="32660" y="537796"/>
                </a:lnTo>
                <a:lnTo>
                  <a:pt x="33566" y="584021"/>
                </a:lnTo>
                <a:lnTo>
                  <a:pt x="33807" y="612350"/>
                </a:lnTo>
                <a:lnTo>
                  <a:pt x="35239" y="635046"/>
                </a:lnTo>
                <a:lnTo>
                  <a:pt x="37462" y="653986"/>
                </a:lnTo>
                <a:lnTo>
                  <a:pt x="40216" y="670423"/>
                </a:lnTo>
                <a:lnTo>
                  <a:pt x="42050" y="682651"/>
                </a:lnTo>
                <a:lnTo>
                  <a:pt x="43274" y="692074"/>
                </a:lnTo>
                <a:lnTo>
                  <a:pt x="44633" y="705929"/>
                </a:lnTo>
                <a:lnTo>
                  <a:pt x="44995" y="711402"/>
                </a:lnTo>
                <a:lnTo>
                  <a:pt x="45720" y="714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8516043" y="4100093"/>
            <a:ext cx="262198" cy="277320"/>
          </a:xfrm>
          <a:custGeom>
            <a:avLst/>
            <a:gdLst/>
            <a:ahLst/>
            <a:cxnLst/>
            <a:rect l="0" t="0" r="0" b="0"/>
            <a:pathLst>
              <a:path w="262198" h="277320">
                <a:moveTo>
                  <a:pt x="56457" y="14707"/>
                </a:moveTo>
                <a:lnTo>
                  <a:pt x="50389" y="2571"/>
                </a:lnTo>
                <a:lnTo>
                  <a:pt x="48601" y="266"/>
                </a:lnTo>
                <a:lnTo>
                  <a:pt x="47410" y="0"/>
                </a:lnTo>
                <a:lnTo>
                  <a:pt x="46615" y="1092"/>
                </a:lnTo>
                <a:lnTo>
                  <a:pt x="45732" y="5692"/>
                </a:lnTo>
                <a:lnTo>
                  <a:pt x="45497" y="8697"/>
                </a:lnTo>
                <a:lnTo>
                  <a:pt x="42800" y="20860"/>
                </a:lnTo>
                <a:lnTo>
                  <a:pt x="33031" y="61468"/>
                </a:lnTo>
                <a:lnTo>
                  <a:pt x="28139" y="78901"/>
                </a:lnTo>
                <a:lnTo>
                  <a:pt x="23608" y="93063"/>
                </a:lnTo>
                <a:lnTo>
                  <a:pt x="19318" y="105044"/>
                </a:lnTo>
                <a:lnTo>
                  <a:pt x="15187" y="119382"/>
                </a:lnTo>
                <a:lnTo>
                  <a:pt x="11164" y="135290"/>
                </a:lnTo>
                <a:lnTo>
                  <a:pt x="7211" y="152245"/>
                </a:lnTo>
                <a:lnTo>
                  <a:pt x="4576" y="171169"/>
                </a:lnTo>
                <a:lnTo>
                  <a:pt x="2819" y="191405"/>
                </a:lnTo>
                <a:lnTo>
                  <a:pt x="348" y="239358"/>
                </a:lnTo>
                <a:lnTo>
                  <a:pt x="0" y="248294"/>
                </a:lnTo>
                <a:lnTo>
                  <a:pt x="1039" y="255522"/>
                </a:lnTo>
                <a:lnTo>
                  <a:pt x="3002" y="261610"/>
                </a:lnTo>
                <a:lnTo>
                  <a:pt x="5581" y="266939"/>
                </a:lnTo>
                <a:lnTo>
                  <a:pt x="8569" y="270491"/>
                </a:lnTo>
                <a:lnTo>
                  <a:pt x="11831" y="272860"/>
                </a:lnTo>
                <a:lnTo>
                  <a:pt x="15277" y="274439"/>
                </a:lnTo>
                <a:lnTo>
                  <a:pt x="20113" y="275491"/>
                </a:lnTo>
                <a:lnTo>
                  <a:pt x="25878" y="276193"/>
                </a:lnTo>
                <a:lnTo>
                  <a:pt x="32260" y="276661"/>
                </a:lnTo>
                <a:lnTo>
                  <a:pt x="37786" y="276973"/>
                </a:lnTo>
                <a:lnTo>
                  <a:pt x="47312" y="277319"/>
                </a:lnTo>
                <a:lnTo>
                  <a:pt x="52900" y="276141"/>
                </a:lnTo>
                <a:lnTo>
                  <a:pt x="59166" y="274087"/>
                </a:lnTo>
                <a:lnTo>
                  <a:pt x="65883" y="271446"/>
                </a:lnTo>
                <a:lnTo>
                  <a:pt x="71631" y="268417"/>
                </a:lnTo>
                <a:lnTo>
                  <a:pt x="76732" y="265126"/>
                </a:lnTo>
                <a:lnTo>
                  <a:pt x="81404" y="261663"/>
                </a:lnTo>
                <a:lnTo>
                  <a:pt x="87058" y="258084"/>
                </a:lnTo>
                <a:lnTo>
                  <a:pt x="93367" y="254428"/>
                </a:lnTo>
                <a:lnTo>
                  <a:pt x="107151" y="246980"/>
                </a:lnTo>
                <a:lnTo>
                  <a:pt x="144240" y="228049"/>
                </a:lnTo>
                <a:lnTo>
                  <a:pt x="189820" y="205205"/>
                </a:lnTo>
                <a:lnTo>
                  <a:pt x="198706" y="201395"/>
                </a:lnTo>
                <a:lnTo>
                  <a:pt x="208439" y="197586"/>
                </a:lnTo>
                <a:lnTo>
                  <a:pt x="218738" y="193776"/>
                </a:lnTo>
                <a:lnTo>
                  <a:pt x="226875" y="189966"/>
                </a:lnTo>
                <a:lnTo>
                  <a:pt x="233568" y="186157"/>
                </a:lnTo>
                <a:lnTo>
                  <a:pt x="239301" y="182346"/>
                </a:lnTo>
                <a:lnTo>
                  <a:pt x="244393" y="178536"/>
                </a:lnTo>
                <a:lnTo>
                  <a:pt x="249057" y="174727"/>
                </a:lnTo>
                <a:lnTo>
                  <a:pt x="262197" y="1632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8686800" y="4046220"/>
            <a:ext cx="45568" cy="777240"/>
          </a:xfrm>
          <a:custGeom>
            <a:avLst/>
            <a:gdLst/>
            <a:ahLst/>
            <a:cxnLst/>
            <a:rect l="0" t="0" r="0" b="0"/>
            <a:pathLst>
              <a:path w="45568" h="777240">
                <a:moveTo>
                  <a:pt x="0" y="0"/>
                </a:moveTo>
                <a:lnTo>
                  <a:pt x="0" y="31817"/>
                </a:lnTo>
                <a:lnTo>
                  <a:pt x="1270" y="40261"/>
                </a:lnTo>
                <a:lnTo>
                  <a:pt x="3386" y="49701"/>
                </a:lnTo>
                <a:lnTo>
                  <a:pt x="6067" y="59804"/>
                </a:lnTo>
                <a:lnTo>
                  <a:pt x="7855" y="70349"/>
                </a:lnTo>
                <a:lnTo>
                  <a:pt x="9046" y="81189"/>
                </a:lnTo>
                <a:lnTo>
                  <a:pt x="10370" y="104664"/>
                </a:lnTo>
                <a:lnTo>
                  <a:pt x="10959" y="132030"/>
                </a:lnTo>
                <a:lnTo>
                  <a:pt x="12386" y="147710"/>
                </a:lnTo>
                <a:lnTo>
                  <a:pt x="14607" y="164513"/>
                </a:lnTo>
                <a:lnTo>
                  <a:pt x="17358" y="182065"/>
                </a:lnTo>
                <a:lnTo>
                  <a:pt x="19192" y="198846"/>
                </a:lnTo>
                <a:lnTo>
                  <a:pt x="20415" y="215114"/>
                </a:lnTo>
                <a:lnTo>
                  <a:pt x="21230" y="231039"/>
                </a:lnTo>
                <a:lnTo>
                  <a:pt x="22135" y="265667"/>
                </a:lnTo>
                <a:lnTo>
                  <a:pt x="22376" y="283791"/>
                </a:lnTo>
                <a:lnTo>
                  <a:pt x="26031" y="347956"/>
                </a:lnTo>
                <a:lnTo>
                  <a:pt x="30619" y="420077"/>
                </a:lnTo>
                <a:lnTo>
                  <a:pt x="32658" y="469064"/>
                </a:lnTo>
                <a:lnTo>
                  <a:pt x="34472" y="489239"/>
                </a:lnTo>
                <a:lnTo>
                  <a:pt x="36951" y="507769"/>
                </a:lnTo>
                <a:lnTo>
                  <a:pt x="39874" y="525202"/>
                </a:lnTo>
                <a:lnTo>
                  <a:pt x="41823" y="540635"/>
                </a:lnTo>
                <a:lnTo>
                  <a:pt x="43122" y="554733"/>
                </a:lnTo>
                <a:lnTo>
                  <a:pt x="43988" y="567942"/>
                </a:lnTo>
                <a:lnTo>
                  <a:pt x="44565" y="580558"/>
                </a:lnTo>
                <a:lnTo>
                  <a:pt x="45207" y="604735"/>
                </a:lnTo>
                <a:lnTo>
                  <a:pt x="45567" y="651903"/>
                </a:lnTo>
                <a:lnTo>
                  <a:pt x="44348" y="670821"/>
                </a:lnTo>
                <a:lnTo>
                  <a:pt x="42265" y="691054"/>
                </a:lnTo>
                <a:lnTo>
                  <a:pt x="37834" y="727505"/>
                </a:lnTo>
                <a:lnTo>
                  <a:pt x="36653" y="739003"/>
                </a:lnTo>
                <a:lnTo>
                  <a:pt x="34290" y="7772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103</TotalTime>
  <Words>187</Words>
  <Application>Microsoft Office PowerPoint</Application>
  <PresentationFormat>On-screen Show (4:3)</PresentationFormat>
  <Paragraphs>40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shapeswithsquares</vt:lpstr>
      <vt:lpstr>All about rectangles</vt:lpstr>
      <vt:lpstr>A rectangle is…</vt:lpstr>
      <vt:lpstr>Finding the perimeter of a rectangle.</vt:lpstr>
      <vt:lpstr>Try these</vt:lpstr>
      <vt:lpstr>And these…</vt:lpstr>
      <vt:lpstr>How to find the area of a rectangle</vt:lpstr>
      <vt:lpstr>Making it harder</vt:lpstr>
      <vt:lpstr>And even harder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rectangles</dc:title>
  <dc:creator>Ameena</dc:creator>
  <cp:lastModifiedBy>Ameena</cp:lastModifiedBy>
  <cp:revision>11</cp:revision>
  <dcterms:created xsi:type="dcterms:W3CDTF">2008-05-21T14:59:59Z</dcterms:created>
  <dcterms:modified xsi:type="dcterms:W3CDTF">2008-05-21T16:43:01Z</dcterms:modified>
</cp:coreProperties>
</file>